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3"/>
    <p:sldMasterId id="2147483652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343880" y="0"/>
            <a:ext cx="1075176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343880" y="0"/>
            <a:ext cx="1075176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720000" y="1368000"/>
            <a:ext cx="10799640" cy="493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384960"/>
            <a:ext cx="12191760" cy="609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248520"/>
            <a:ext cx="12191760" cy="609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228600"/>
            <a:ext cx="12191760" cy="1294920"/>
          </a:xfrm>
          <a:prstGeom prst="rect">
            <a:avLst/>
          </a:prstGeom>
          <a:noFill/>
          <a:ln>
            <a:noFill/>
          </a:ln>
          <a:effectLst>
            <a:outerShdw dir="2700000" dist="35638">
              <a:srgbClr val="96969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000" y="6601680"/>
            <a:ext cx="932760" cy="25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480" y="2504695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1" name="Google Shape;11;p1" title="2026_bannerDefinitiv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075"/>
            <a:ext cx="12192000" cy="238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58720" y="6553080"/>
            <a:ext cx="1107432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2600">
            <a:solidFill>
              <a:srgbClr val="003399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" name="Google Shape;16;p3"/>
          <p:cNvSpPr/>
          <p:nvPr/>
        </p:nvSpPr>
        <p:spPr>
          <a:xfrm>
            <a:off x="0" y="1043640"/>
            <a:ext cx="1208988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5F5F5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>
            <a:off x="11277720" y="6597720"/>
            <a:ext cx="812160" cy="367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800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008000" y="6622200"/>
            <a:ext cx="3962160" cy="245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 strike="noStrike">
                <a:solidFill>
                  <a:srgbClr val="5F5F5F"/>
                </a:solidFill>
                <a:latin typeface="Roboto"/>
                <a:ea typeface="Roboto"/>
                <a:cs typeface="Roboto"/>
                <a:sym typeface="Roboto"/>
              </a:rPr>
              <a:t>Author Info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880000" y="6588000"/>
            <a:ext cx="8498880" cy="245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strike="noStrike">
                <a:solidFill>
                  <a:srgbClr val="000066"/>
                </a:solidFill>
                <a:latin typeface="Roboto"/>
                <a:ea typeface="Roboto"/>
                <a:cs typeface="Roboto"/>
                <a:sym typeface="Roboto"/>
              </a:rPr>
              <a:t>ICCSA 202</a:t>
            </a:r>
            <a:r>
              <a:rPr b="1" lang="en-US" sz="1000">
                <a:solidFill>
                  <a:srgbClr val="000066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b="1" lang="en-US" sz="1000" strike="noStrike">
                <a:solidFill>
                  <a:srgbClr val="0000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000">
                <a:solidFill>
                  <a:srgbClr val="000066"/>
                </a:solidFill>
                <a:latin typeface="Roboto"/>
                <a:ea typeface="Roboto"/>
                <a:cs typeface="Roboto"/>
                <a:sym typeface="Roboto"/>
              </a:rPr>
              <a:t>University of Minho, Braga, Portugal </a:t>
            </a:r>
            <a:r>
              <a:rPr b="1" lang="en-US" sz="1000" strike="noStrike">
                <a:solidFill>
                  <a:srgbClr val="0000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1000">
                <a:solidFill>
                  <a:srgbClr val="4D4D4D"/>
                </a:solidFill>
                <a:latin typeface="Roboto"/>
                <a:ea typeface="Roboto"/>
                <a:cs typeface="Roboto"/>
                <a:sym typeface="Roboto"/>
              </a:rPr>
              <a:t>June 30- July 3, 2026</a:t>
            </a:r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000" y="6601680"/>
            <a:ext cx="932760" cy="2559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1343880" y="0"/>
            <a:ext cx="1075176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720000" y="1368000"/>
            <a:ext cx="10799640" cy="49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23" name="Google Shape;23;p3" title="2026logoBI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068" y="0"/>
            <a:ext cx="1025076" cy="10250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4647960" y="6356520"/>
            <a:ext cx="2895480" cy="364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6"/>
          <p:cNvSpPr/>
          <p:nvPr/>
        </p:nvSpPr>
        <p:spPr>
          <a:xfrm>
            <a:off x="8499240" y="6356520"/>
            <a:ext cx="2133360" cy="364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1775880" y="2576160"/>
            <a:ext cx="8639640" cy="161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br>
              <a:rPr lang="en-US" sz="1800"/>
            </a:br>
            <a:br>
              <a:rPr lang="en-US" sz="1800"/>
            </a:br>
            <a:r>
              <a:rPr b="0" lang="en-US" sz="16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Authors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2908800" y="5760000"/>
            <a:ext cx="6374160" cy="96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July x, 202</a:t>
            </a:r>
            <a:r>
              <a:rPr lang="en-US" sz="16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3845880" y="4140000"/>
            <a:ext cx="4499640" cy="152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Presenter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Affiliation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-US" sz="2000" strike="noStrike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mail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2531880" y="0"/>
            <a:ext cx="8063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2063880" y="1368000"/>
            <a:ext cx="8099640" cy="49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