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4.svg" ContentType="image/svg"/>
  <Override PartName="/ppt/media/image6.svg" ContentType="image/sv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5753100" cy="323850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x" preserve="1">
  <p:cSld name="Master1-Office-Them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25560">
            <a:noFill/>
          </a:ln>
        </p:spPr>
        <p:txBody>
          <a:bodyPr lIns="91440" tIns="45720" rIns="91440" bIns="45720" anchor="ctr" anchorCtr="1">
            <a:normAutofit/>
          </a:bodyPr>
          <a:lstStyle>
            <a:lvl1pPr indent="0" algn="ctr">
              <a:lnSpc>
                <a:spcPct val="100000"/>
              </a:lnSpc>
              <a:buNone/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Click to edit Master title style</a:t>
            </a:r>
            <a:endParaRPr lang="en-GB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25560">
            <a:noFill/>
          </a:ln>
        </p:spPr>
        <p:txBody>
          <a:bodyPr lIns="91440" tIns="45720" rIns="91440" bIns="45720" anchor="t">
            <a:normAutofit/>
          </a:bodyPr>
          <a:lstStyle>
            <a:lvl1pPr marL="343080" indent="-343080" algn="l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  <a:lvl2pPr marL="743040" lvl="1" indent="-285840" algn="l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US" sz="28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2pPr>
            <a:lvl3pPr marL="1143000" lvl="2" indent="-228600" algn="l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2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3pPr>
            <a:lvl4pPr marL="1600200" lvl="3" indent="-228600" algn="l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US" sz="20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4pPr>
            <a:lvl5pPr marL="2057400" lvl="4" indent="-228600" algn="l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20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5pPr>
          </a:lstStyle>
          <a:p>
            <a:pPr marL="343080" indent="-343080" algn="l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Click to edit Master text styles</a:t>
            </a:r>
            <a:endParaRPr lang="en-GB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Second level</a:t>
            </a:r>
            <a:endParaRPr lang="en-GB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Third level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Fourth level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Fifth level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720" cy="365040"/>
          </a:xfrm>
          <a:prstGeom prst="rect">
            <a:avLst/>
          </a:prstGeom>
          <a:noFill/>
          <a:ln w="2556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>
              <a:lnSpc>
                <a:spcPct val="100000"/>
              </a:lnSpc>
              <a:buNone/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Calibri"/>
              </a:defRPr>
            </a:lvl1pPr>
          </a:lstStyle>
          <a:p>
            <a:pPr indent="0" algn="l">
              <a:lnSpc>
                <a:spcPct val="100000"/>
              </a:lnSpc>
              <a:buNone/>
            </a:pPr>
            <a:fld id="{9A44534D-2DE1-435C-88E0-9D38C6C300B6}" type="datetime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Calibri"/>
              </a:rPr>
              <a:t>6/18/26</a:t>
            </a:fld>
            <a:endParaRPr lang="en-GB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480" cy="365040"/>
          </a:xfrm>
          <a:prstGeom prst="rect">
            <a:avLst/>
          </a:prstGeom>
          <a:noFill/>
          <a:ln w="25560">
            <a:noFill/>
          </a:ln>
        </p:spPr>
        <p:txBody>
          <a:bodyPr lIns="91440" tIns="45720" rIns="91440" bIns="45720" anchor="ctr" anchorCtr="1">
            <a:noAutofit/>
          </a:bodyPr>
          <a:p>
            <a:pPr indent="0" algn="l">
              <a:buNone/>
            </a:pPr>
            <a:endParaRPr lang="en-GB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720" cy="365040"/>
          </a:xfrm>
          <a:prstGeom prst="rect">
            <a:avLst/>
          </a:prstGeom>
          <a:noFill/>
          <a:ln w="2556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85E1D30C-8716-482B-A713-659C852EC811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Calibri"/>
              </a:rPr>
              <a:t>&lt;number&gt;</a:t>
            </a:fld>
            <a:endParaRPr lang="en-GB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x" preserve="1">
  <p:cSld name="Master1-Layout1-title-Title-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400" cy="1469880"/>
          </a:xfrm>
          <a:prstGeom prst="rect">
            <a:avLst/>
          </a:prstGeom>
          <a:noFill/>
          <a:ln w="25560">
            <a:noFill/>
          </a:ln>
        </p:spPr>
        <p:txBody>
          <a:bodyPr lIns="91440" tIns="45720" rIns="91440" bIns="45720" anchor="ctr" anchorCtr="1">
            <a:normAutofit/>
          </a:bodyPr>
          <a:lstStyle>
            <a:lvl1pPr indent="0" algn="ctr">
              <a:lnSpc>
                <a:spcPct val="100000"/>
              </a:lnSpc>
              <a:buNone/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Click to edit Master title style</a:t>
            </a:r>
            <a:endParaRPr lang="en-GB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dt" idx="4"/>
          </p:nvPr>
        </p:nvSpPr>
        <p:spPr>
          <a:xfrm>
            <a:off x="457200" y="6356520"/>
            <a:ext cx="2133720" cy="365040"/>
          </a:xfrm>
          <a:prstGeom prst="rect">
            <a:avLst/>
          </a:prstGeom>
          <a:noFill/>
          <a:ln w="2556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>
              <a:lnSpc>
                <a:spcPct val="100000"/>
              </a:lnSpc>
              <a:buNone/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Calibri"/>
              </a:defRPr>
            </a:lvl1pPr>
          </a:lstStyle>
          <a:p>
            <a:pPr indent="0" algn="l">
              <a:lnSpc>
                <a:spcPct val="100000"/>
              </a:lnSpc>
              <a:buNone/>
            </a:pPr>
            <a:fld id="{ADDA576D-1CA8-4B79-9244-B743CC5C7DF1}" type="datetime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Calibri"/>
              </a:rPr>
              <a:t>6/18/26</a:t>
            </a:fld>
            <a:endParaRPr lang="en-GB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ftr" idx="5"/>
          </p:nvPr>
        </p:nvSpPr>
        <p:spPr>
          <a:xfrm>
            <a:off x="3124080" y="6356520"/>
            <a:ext cx="2895480" cy="365040"/>
          </a:xfrm>
          <a:prstGeom prst="rect">
            <a:avLst/>
          </a:prstGeom>
          <a:noFill/>
          <a:ln w="25560">
            <a:noFill/>
          </a:ln>
        </p:spPr>
        <p:txBody>
          <a:bodyPr lIns="91440" tIns="45720" rIns="91440" bIns="45720" anchor="ctr" anchorCtr="1">
            <a:noAutofit/>
          </a:bodyPr>
          <a:p>
            <a:pPr indent="0" algn="l">
              <a:buNone/>
            </a:pPr>
            <a:endParaRPr lang="en-GB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sldNum" idx="6"/>
          </p:nvPr>
        </p:nvSpPr>
        <p:spPr>
          <a:xfrm>
            <a:off x="6553080" y="6356520"/>
            <a:ext cx="2133720" cy="365040"/>
          </a:xfrm>
          <a:prstGeom prst="rect">
            <a:avLst/>
          </a:prstGeom>
          <a:noFill/>
          <a:ln w="2556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D0D7F8B9-2055-4FFE-9E73-9879065DB3D7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Calibri"/>
              </a:rPr>
              <a:t>&lt;number&gt;</a:t>
            </a:fld>
            <a:endParaRPr lang="en-GB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x" preserve="1">
  <p:cSld name="Master1-Layout2-obj-Title-and-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25560">
            <a:noFill/>
          </a:ln>
        </p:spPr>
        <p:txBody>
          <a:bodyPr lIns="91440" tIns="45720" rIns="91440" bIns="45720" anchor="ctr" anchorCtr="1">
            <a:normAutofit/>
          </a:bodyPr>
          <a:lstStyle>
            <a:lvl1pPr indent="0" algn="ctr">
              <a:lnSpc>
                <a:spcPct val="100000"/>
              </a:lnSpc>
              <a:buNone/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Click to edit Master title style</a:t>
            </a:r>
            <a:endParaRPr lang="en-GB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title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25560">
            <a:noFill/>
          </a:ln>
        </p:spPr>
        <p:txBody>
          <a:bodyPr lIns="91440" tIns="45720" rIns="91440" bIns="45720" anchor="t">
            <a:normAutofit/>
          </a:bodyPr>
          <a:lstStyle>
            <a:lvl1pPr marL="343080" indent="-343080" algn="l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marL="343080" indent="-343080" algn="l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Click to edit Master text styles</a:t>
            </a:r>
            <a:endParaRPr lang="en-GB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Second level</a:t>
            </a:r>
            <a:endParaRPr lang="en-GB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Third level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Fourth level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»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Fifth level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dt" idx="7"/>
          </p:nvPr>
        </p:nvSpPr>
        <p:spPr>
          <a:xfrm>
            <a:off x="457200" y="6356520"/>
            <a:ext cx="2133720" cy="365040"/>
          </a:xfrm>
          <a:prstGeom prst="rect">
            <a:avLst/>
          </a:prstGeom>
          <a:noFill/>
          <a:ln w="2556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>
              <a:lnSpc>
                <a:spcPct val="100000"/>
              </a:lnSpc>
              <a:buNone/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Calibri"/>
              </a:defRPr>
            </a:lvl1pPr>
          </a:lstStyle>
          <a:p>
            <a:pPr indent="0" algn="l">
              <a:lnSpc>
                <a:spcPct val="100000"/>
              </a:lnSpc>
              <a:buNone/>
            </a:pPr>
            <a:fld id="{6C8954AC-BE38-4DFB-A179-5ACEB340045B}" type="datetime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Calibri"/>
              </a:rPr>
              <a:t>6/18/26</a:t>
            </a:fld>
            <a:endParaRPr lang="en-GB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ftr" idx="8"/>
          </p:nvPr>
        </p:nvSpPr>
        <p:spPr>
          <a:xfrm>
            <a:off x="3124080" y="6356520"/>
            <a:ext cx="2895480" cy="365040"/>
          </a:xfrm>
          <a:prstGeom prst="rect">
            <a:avLst/>
          </a:prstGeom>
          <a:noFill/>
          <a:ln w="25560">
            <a:noFill/>
          </a:ln>
        </p:spPr>
        <p:txBody>
          <a:bodyPr lIns="91440" tIns="45720" rIns="91440" bIns="45720" anchor="ctr" anchorCtr="1">
            <a:noAutofit/>
          </a:bodyPr>
          <a:p>
            <a:pPr indent="0" algn="l">
              <a:buNone/>
            </a:pPr>
            <a:endParaRPr lang="en-GB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sldNum" idx="9"/>
          </p:nvPr>
        </p:nvSpPr>
        <p:spPr>
          <a:xfrm>
            <a:off x="6553080" y="6356520"/>
            <a:ext cx="2133720" cy="365040"/>
          </a:xfrm>
          <a:prstGeom prst="rect">
            <a:avLst/>
          </a:prstGeom>
          <a:noFill/>
          <a:ln w="2556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8F00FC6F-F470-40CE-9825-4F2A84D46ED5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Calibri"/>
              </a:rPr>
              <a:t>&lt;number&gt;</a:t>
            </a:fld>
            <a:endParaRPr lang="en-GB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x" preserve="1">
  <p:cSld name="Master1-Layout3-secHead-Section-Head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722160" y="4406760"/>
            <a:ext cx="7772400" cy="1362240"/>
          </a:xfrm>
          <a:prstGeom prst="rect">
            <a:avLst/>
          </a:prstGeom>
          <a:noFill/>
          <a:ln w="25560">
            <a:noFill/>
          </a:ln>
        </p:spPr>
        <p:txBody>
          <a:bodyPr lIns="91440" tIns="45720" rIns="91440" bIns="45720" anchor="t">
            <a:normAutofit/>
          </a:bodyPr>
          <a:lstStyle>
            <a:lvl1pPr indent="0" algn="l">
              <a:lnSpc>
                <a:spcPct val="100000"/>
              </a:lnSpc>
              <a:buNone/>
              <a:defRPr lang="en-US" sz="4000" b="1" u="none" strike="noStrike" cap="all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l">
              <a:lnSpc>
                <a:spcPct val="100000"/>
              </a:lnSpc>
              <a:buNone/>
            </a:pPr>
            <a:r>
              <a:rPr lang="en-US" sz="4000" b="1" u="none" strike="noStrike" cap="all">
                <a:solidFill>
                  <a:srgbClr val="000000"/>
                </a:solidFill>
                <a:effectLst/>
                <a:uFillTx/>
                <a:latin typeface="Calibri"/>
              </a:rPr>
              <a:t>Click to edit Master title style</a:t>
            </a:r>
            <a:endParaRPr lang="en-GB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722160" y="2906640"/>
            <a:ext cx="7772400" cy="1500120"/>
          </a:xfrm>
          <a:prstGeom prst="rect">
            <a:avLst/>
          </a:prstGeom>
          <a:noFill/>
          <a:ln w="25560">
            <a:noFill/>
          </a:ln>
        </p:spPr>
        <p:txBody>
          <a:bodyPr lIns="91440" tIns="45720" rIns="91440" bIns="45720" anchor="b">
            <a:normAutofit/>
          </a:bodyPr>
          <a:lstStyle>
            <a:lvl1pPr algn="l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2000" b="0" u="none" strike="noStrike">
                <a:solidFill>
                  <a:srgbClr val="898989"/>
                </a:solidFill>
                <a:effectLst/>
                <a:uFillTx/>
                <a:latin typeface="Calibri"/>
              </a:defRPr>
            </a:lvl1pPr>
          </a:lstStyle>
          <a:p>
            <a:pPr marL="432000" indent="-324000" algn="l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rgbClr val="898989"/>
                </a:solidFill>
                <a:effectLst/>
                <a:uFillTx/>
                <a:latin typeface="Calibri"/>
              </a:rPr>
              <a:t>Click to edit Master text styles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dt" idx="10"/>
          </p:nvPr>
        </p:nvSpPr>
        <p:spPr>
          <a:xfrm>
            <a:off x="457200" y="6356520"/>
            <a:ext cx="2133720" cy="365040"/>
          </a:xfrm>
          <a:prstGeom prst="rect">
            <a:avLst/>
          </a:prstGeom>
          <a:noFill/>
          <a:ln w="2556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>
              <a:lnSpc>
                <a:spcPct val="100000"/>
              </a:lnSpc>
              <a:buNone/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Calibri"/>
              </a:defRPr>
            </a:lvl1pPr>
          </a:lstStyle>
          <a:p>
            <a:pPr indent="0" algn="l">
              <a:lnSpc>
                <a:spcPct val="100000"/>
              </a:lnSpc>
              <a:buNone/>
            </a:pPr>
            <a:fld id="{AACB290C-8C13-4E95-BACA-C6759E83CB7F}" type="datetime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Calibri"/>
              </a:rPr>
              <a:t>6/18/26</a:t>
            </a:fld>
            <a:endParaRPr lang="en-GB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ftr" idx="11"/>
          </p:nvPr>
        </p:nvSpPr>
        <p:spPr>
          <a:xfrm>
            <a:off x="3124080" y="6356520"/>
            <a:ext cx="2895480" cy="365040"/>
          </a:xfrm>
          <a:prstGeom prst="rect">
            <a:avLst/>
          </a:prstGeom>
          <a:noFill/>
          <a:ln w="25560">
            <a:noFill/>
          </a:ln>
        </p:spPr>
        <p:txBody>
          <a:bodyPr lIns="91440" tIns="45720" rIns="91440" bIns="45720" anchor="ctr" anchorCtr="1">
            <a:noAutofit/>
          </a:bodyPr>
          <a:p>
            <a:pPr indent="0" algn="l">
              <a:buNone/>
            </a:pPr>
            <a:endParaRPr lang="en-GB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sldNum" idx="12"/>
          </p:nvPr>
        </p:nvSpPr>
        <p:spPr>
          <a:xfrm>
            <a:off x="6553080" y="6356520"/>
            <a:ext cx="2133720" cy="365040"/>
          </a:xfrm>
          <a:prstGeom prst="rect">
            <a:avLst/>
          </a:prstGeom>
          <a:noFill/>
          <a:ln w="2556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3985D50E-0AA5-4231-8B4D-1E5B80B9C40F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Calibri"/>
              </a:rPr>
              <a:t>&lt;number&gt;</a:t>
            </a:fld>
            <a:endParaRPr lang="en-GB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x" preserve="1">
  <p:cSld name="Master1-Layout4-twoObj-Two-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25560">
            <a:noFill/>
          </a:ln>
        </p:spPr>
        <p:txBody>
          <a:bodyPr lIns="91440" tIns="45720" rIns="91440" bIns="45720" anchor="ctr" anchorCtr="1">
            <a:normAutofit/>
          </a:bodyPr>
          <a:lstStyle>
            <a:lvl1pPr indent="0" algn="ctr">
              <a:lnSpc>
                <a:spcPct val="100000"/>
              </a:lnSpc>
              <a:buNone/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Click to edit Master title style</a:t>
            </a:r>
            <a:endParaRPr lang="en-GB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title"/>
          </p:nvPr>
        </p:nvSpPr>
        <p:spPr>
          <a:xfrm>
            <a:off x="457200" y="1600200"/>
            <a:ext cx="4038480" cy="4525920"/>
          </a:xfrm>
          <a:prstGeom prst="rect">
            <a:avLst/>
          </a:prstGeom>
          <a:noFill/>
          <a:ln w="25560">
            <a:noFill/>
          </a:ln>
        </p:spPr>
        <p:txBody>
          <a:bodyPr lIns="91440" tIns="45720" rIns="91440" bIns="45720" anchor="t">
            <a:normAutofit fontScale="85000" lnSpcReduction="9999"/>
          </a:bodyPr>
          <a:lstStyle>
            <a:lvl1pPr marL="343080" indent="-343080" algn="l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defRPr lang="en-US" sz="28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marL="343080" indent="-343080" algn="l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Click to edit Master text styles</a:t>
            </a:r>
            <a:endParaRPr lang="en-GB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Second level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Third level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Fourth level</a:t>
            </a:r>
            <a:endParaRPr lang="en-GB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Fifth level</a:t>
            </a:r>
            <a:endParaRPr lang="en-GB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title"/>
          </p:nvPr>
        </p:nvSpPr>
        <p:spPr>
          <a:xfrm>
            <a:off x="4648320" y="1600200"/>
            <a:ext cx="4038480" cy="4525920"/>
          </a:xfrm>
          <a:prstGeom prst="rect">
            <a:avLst/>
          </a:prstGeom>
          <a:noFill/>
          <a:ln w="25560">
            <a:noFill/>
          </a:ln>
        </p:spPr>
        <p:txBody>
          <a:bodyPr lIns="91440" tIns="45720" rIns="91440" bIns="45720" anchor="t">
            <a:normAutofit fontScale="85000" lnSpcReduction="9999"/>
          </a:bodyPr>
          <a:lstStyle>
            <a:lvl1pPr marL="343080" indent="-343080" algn="l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defRPr lang="en-US" sz="28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marL="343080" indent="-343080" algn="l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Click to edit Master text styles</a:t>
            </a:r>
            <a:endParaRPr lang="en-GB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Second level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Third level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Fourth level</a:t>
            </a:r>
            <a:endParaRPr lang="en-GB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Fifth level</a:t>
            </a:r>
            <a:endParaRPr lang="en-GB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dt" idx="13"/>
          </p:nvPr>
        </p:nvSpPr>
        <p:spPr>
          <a:xfrm>
            <a:off x="457200" y="6356520"/>
            <a:ext cx="2133720" cy="365040"/>
          </a:xfrm>
          <a:prstGeom prst="rect">
            <a:avLst/>
          </a:prstGeom>
          <a:noFill/>
          <a:ln w="2556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>
              <a:lnSpc>
                <a:spcPct val="100000"/>
              </a:lnSpc>
              <a:buNone/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Calibri"/>
              </a:defRPr>
            </a:lvl1pPr>
          </a:lstStyle>
          <a:p>
            <a:pPr indent="0" algn="l">
              <a:lnSpc>
                <a:spcPct val="100000"/>
              </a:lnSpc>
              <a:buNone/>
            </a:pPr>
            <a:fld id="{77B1AF6E-2F99-4EA3-A78B-ED275375903C}" type="datetime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Calibri"/>
              </a:rPr>
              <a:t>6/18/26</a:t>
            </a:fld>
            <a:endParaRPr lang="en-GB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ftr" idx="14"/>
          </p:nvPr>
        </p:nvSpPr>
        <p:spPr>
          <a:xfrm>
            <a:off x="3124080" y="6356520"/>
            <a:ext cx="2895480" cy="365040"/>
          </a:xfrm>
          <a:prstGeom prst="rect">
            <a:avLst/>
          </a:prstGeom>
          <a:noFill/>
          <a:ln w="25560">
            <a:noFill/>
          </a:ln>
        </p:spPr>
        <p:txBody>
          <a:bodyPr lIns="91440" tIns="45720" rIns="91440" bIns="45720" anchor="ctr" anchorCtr="1">
            <a:noAutofit/>
          </a:bodyPr>
          <a:p>
            <a:pPr indent="0" algn="l">
              <a:buNone/>
            </a:pPr>
            <a:endParaRPr lang="en-GB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6"/>
          <p:cNvSpPr>
            <a:spLocks noGrp="1"/>
          </p:cNvSpPr>
          <p:nvPr>
            <p:ph type="sldNum" idx="15"/>
          </p:nvPr>
        </p:nvSpPr>
        <p:spPr>
          <a:xfrm>
            <a:off x="6553080" y="6356520"/>
            <a:ext cx="2133720" cy="365040"/>
          </a:xfrm>
          <a:prstGeom prst="rect">
            <a:avLst/>
          </a:prstGeom>
          <a:noFill/>
          <a:ln w="2556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FEDFBDAC-662C-47CC-AAA3-979D956F41E1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Calibri"/>
              </a:rPr>
              <a:t>&lt;number&gt;</a:t>
            </a:fld>
            <a:endParaRPr lang="en-GB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x" preserve="1">
  <p:cSld name="Master1-Layout5-twoTxTwoObj-Comparis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25560">
            <a:noFill/>
          </a:ln>
        </p:spPr>
        <p:txBody>
          <a:bodyPr lIns="91440" tIns="45720" rIns="91440" bIns="45720" anchor="ctr" anchorCtr="1">
            <a:normAutofit/>
          </a:bodyPr>
          <a:lstStyle>
            <a:lvl1pPr indent="0" algn="ctr">
              <a:lnSpc>
                <a:spcPct val="100000"/>
              </a:lnSpc>
              <a:buNone/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Click to edit Master title style</a:t>
            </a:r>
            <a:endParaRPr lang="en-GB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535040"/>
            <a:ext cx="4040280" cy="639720"/>
          </a:xfrm>
          <a:prstGeom prst="rect">
            <a:avLst/>
          </a:prstGeom>
          <a:noFill/>
          <a:ln w="25560">
            <a:noFill/>
          </a:ln>
        </p:spPr>
        <p:txBody>
          <a:bodyPr lIns="91440" tIns="45720" rIns="91440" bIns="45720" anchor="b">
            <a:normAutofit fontScale="85000" lnSpcReduction="9999"/>
          </a:bodyPr>
          <a:lstStyle>
            <a:lvl1pPr algn="l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2400" b="1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marL="432000" indent="-324000" algn="l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Click to edit Master text styles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title"/>
          </p:nvPr>
        </p:nvSpPr>
        <p:spPr>
          <a:xfrm>
            <a:off x="457200" y="2174760"/>
            <a:ext cx="4040280" cy="3951360"/>
          </a:xfrm>
          <a:prstGeom prst="rect">
            <a:avLst/>
          </a:prstGeom>
          <a:noFill/>
          <a:ln w="25560">
            <a:noFill/>
          </a:ln>
        </p:spPr>
        <p:txBody>
          <a:bodyPr lIns="91440" tIns="45720" rIns="91440" bIns="45720" anchor="t">
            <a:normAutofit fontScale="92500" lnSpcReduction="9999"/>
          </a:bodyPr>
          <a:lstStyle>
            <a:lvl1pPr marL="343080" indent="-343080" algn="l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defRPr lang="en-US" sz="2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marL="343080" indent="-343080" algn="l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Click to edit Master text styles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Second level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Third level</a:t>
            </a:r>
            <a:endParaRPr lang="en-GB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16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Fourth level</a:t>
            </a:r>
            <a:endParaRPr lang="en-GB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n-US" sz="16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Fifth level</a:t>
            </a:r>
            <a:endParaRPr lang="en-GB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645080" y="1535040"/>
            <a:ext cx="4041720" cy="639720"/>
          </a:xfrm>
          <a:prstGeom prst="rect">
            <a:avLst/>
          </a:prstGeom>
          <a:noFill/>
          <a:ln w="25560">
            <a:noFill/>
          </a:ln>
        </p:spPr>
        <p:txBody>
          <a:bodyPr lIns="91440" tIns="45720" rIns="91440" bIns="45720" anchor="b">
            <a:normAutofit/>
          </a:bodyPr>
          <a:lstStyle>
            <a:lvl1pPr indent="0" algn="l">
              <a:lnSpc>
                <a:spcPct val="100000"/>
              </a:lnSpc>
              <a:spcBef>
                <a:spcPts val="601"/>
              </a:spcBef>
              <a:defRPr lang="en-US" sz="2400" b="1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l">
              <a:lnSpc>
                <a:spcPct val="100000"/>
              </a:lnSpc>
              <a:spcBef>
                <a:spcPts val="601"/>
              </a:spcBef>
            </a:pPr>
            <a:r>
              <a:rPr lang="en-US" sz="24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Click to edit Master text styles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title"/>
          </p:nvPr>
        </p:nvSpPr>
        <p:spPr>
          <a:xfrm>
            <a:off x="4645080" y="2174760"/>
            <a:ext cx="4041720" cy="3951360"/>
          </a:xfrm>
          <a:prstGeom prst="rect">
            <a:avLst/>
          </a:prstGeom>
          <a:noFill/>
          <a:ln w="25560">
            <a:noFill/>
          </a:ln>
        </p:spPr>
        <p:txBody>
          <a:bodyPr lIns="91440" tIns="45720" rIns="91440" bIns="45720" anchor="t">
            <a:normAutofit fontScale="92500" lnSpcReduction="9999"/>
          </a:bodyPr>
          <a:lstStyle>
            <a:lvl1pPr marL="343080" indent="-343080" algn="l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defRPr lang="en-US" sz="2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marL="343080" indent="-343080" algn="l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Click to edit Master text styles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Second level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Third level</a:t>
            </a:r>
            <a:endParaRPr lang="en-GB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16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Fourth level</a:t>
            </a:r>
            <a:endParaRPr lang="en-GB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n-US" sz="16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Fifth level</a:t>
            </a:r>
            <a:endParaRPr lang="en-GB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6"/>
          <p:cNvSpPr>
            <a:spLocks noGrp="1"/>
          </p:cNvSpPr>
          <p:nvPr>
            <p:ph type="dt" idx="16"/>
          </p:nvPr>
        </p:nvSpPr>
        <p:spPr>
          <a:xfrm>
            <a:off x="457200" y="6356520"/>
            <a:ext cx="2133720" cy="365040"/>
          </a:xfrm>
          <a:prstGeom prst="rect">
            <a:avLst/>
          </a:prstGeom>
          <a:noFill/>
          <a:ln w="2556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>
              <a:lnSpc>
                <a:spcPct val="100000"/>
              </a:lnSpc>
              <a:buNone/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Calibri"/>
              </a:defRPr>
            </a:lvl1pPr>
          </a:lstStyle>
          <a:p>
            <a:pPr indent="0" algn="l">
              <a:lnSpc>
                <a:spcPct val="100000"/>
              </a:lnSpc>
              <a:buNone/>
            </a:pPr>
            <a:fld id="{3D99DB7B-DB94-4FFB-A1C1-2ABC05A417D8}" type="datetime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Calibri"/>
              </a:rPr>
              <a:t>6/18/26</a:t>
            </a:fld>
            <a:endParaRPr lang="en-GB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7"/>
          <p:cNvSpPr>
            <a:spLocks noGrp="1"/>
          </p:cNvSpPr>
          <p:nvPr>
            <p:ph type="ftr" idx="17"/>
          </p:nvPr>
        </p:nvSpPr>
        <p:spPr>
          <a:xfrm>
            <a:off x="3124080" y="6356520"/>
            <a:ext cx="2895480" cy="365040"/>
          </a:xfrm>
          <a:prstGeom prst="rect">
            <a:avLst/>
          </a:prstGeom>
          <a:noFill/>
          <a:ln w="25560">
            <a:noFill/>
          </a:ln>
        </p:spPr>
        <p:txBody>
          <a:bodyPr lIns="91440" tIns="45720" rIns="91440" bIns="45720" anchor="ctr" anchorCtr="1">
            <a:noAutofit/>
          </a:bodyPr>
          <a:p>
            <a:pPr indent="0" algn="l">
              <a:buNone/>
            </a:pPr>
            <a:endParaRPr lang="en-GB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8"/>
          <p:cNvSpPr>
            <a:spLocks noGrp="1"/>
          </p:cNvSpPr>
          <p:nvPr>
            <p:ph type="sldNum" idx="18"/>
          </p:nvPr>
        </p:nvSpPr>
        <p:spPr>
          <a:xfrm>
            <a:off x="6553080" y="6356520"/>
            <a:ext cx="2133720" cy="365040"/>
          </a:xfrm>
          <a:prstGeom prst="rect">
            <a:avLst/>
          </a:prstGeom>
          <a:noFill/>
          <a:ln w="2556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AE8EF5FF-0FB7-4C83-A58C-0284B0A8B425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Calibri"/>
              </a:rPr>
              <a:t>&lt;number&gt;</a:t>
            </a:fld>
            <a:endParaRPr lang="en-GB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x" preserve="1">
  <p:cSld name="Master1-Layout6-titleOnly-Title-Only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25560">
            <a:noFill/>
          </a:ln>
        </p:spPr>
        <p:txBody>
          <a:bodyPr lIns="91440" tIns="45720" rIns="91440" bIns="45720" anchor="ctr" anchorCtr="1">
            <a:normAutofit/>
          </a:bodyPr>
          <a:lstStyle>
            <a:lvl1pPr indent="0" algn="ctr">
              <a:lnSpc>
                <a:spcPct val="100000"/>
              </a:lnSpc>
              <a:buNone/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Click to edit Master title style</a:t>
            </a:r>
            <a:endParaRPr lang="en-GB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dt" idx="19"/>
          </p:nvPr>
        </p:nvSpPr>
        <p:spPr>
          <a:xfrm>
            <a:off x="457200" y="6356520"/>
            <a:ext cx="2133720" cy="365040"/>
          </a:xfrm>
          <a:prstGeom prst="rect">
            <a:avLst/>
          </a:prstGeom>
          <a:noFill/>
          <a:ln w="2556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>
              <a:lnSpc>
                <a:spcPct val="100000"/>
              </a:lnSpc>
              <a:buNone/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Calibri"/>
              </a:defRPr>
            </a:lvl1pPr>
          </a:lstStyle>
          <a:p>
            <a:pPr indent="0" algn="l">
              <a:lnSpc>
                <a:spcPct val="100000"/>
              </a:lnSpc>
              <a:buNone/>
            </a:pPr>
            <a:fld id="{29BFD7A0-E535-4BA4-A818-4826605FC418}" type="datetime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Calibri"/>
              </a:rPr>
              <a:t>6/18/26</a:t>
            </a:fld>
            <a:endParaRPr lang="en-GB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ftr" idx="20"/>
          </p:nvPr>
        </p:nvSpPr>
        <p:spPr>
          <a:xfrm>
            <a:off x="3124080" y="6356520"/>
            <a:ext cx="2895480" cy="365040"/>
          </a:xfrm>
          <a:prstGeom prst="rect">
            <a:avLst/>
          </a:prstGeom>
          <a:noFill/>
          <a:ln w="25560">
            <a:noFill/>
          </a:ln>
        </p:spPr>
        <p:txBody>
          <a:bodyPr lIns="91440" tIns="45720" rIns="91440" bIns="45720" anchor="ctr" anchorCtr="1">
            <a:noAutofit/>
          </a:bodyPr>
          <a:p>
            <a:pPr indent="0" algn="l">
              <a:buNone/>
            </a:pPr>
            <a:endParaRPr lang="en-GB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sldNum" idx="21"/>
          </p:nvPr>
        </p:nvSpPr>
        <p:spPr>
          <a:xfrm>
            <a:off x="6553080" y="6356520"/>
            <a:ext cx="2133720" cy="365040"/>
          </a:xfrm>
          <a:prstGeom prst="rect">
            <a:avLst/>
          </a:prstGeom>
          <a:noFill/>
          <a:ln w="2556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48AD4795-7A85-4015-983B-7CD731D8276B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Calibri"/>
              </a:rPr>
              <a:t>&lt;number&gt;</a:t>
            </a:fld>
            <a:endParaRPr lang="en-GB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x" preserve="1">
  <p:cSld name="Master1-Layout7-blank-Blank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dt" idx="22"/>
          </p:nvPr>
        </p:nvSpPr>
        <p:spPr>
          <a:xfrm>
            <a:off x="457200" y="6356520"/>
            <a:ext cx="2133720" cy="365040"/>
          </a:xfrm>
          <a:prstGeom prst="rect">
            <a:avLst/>
          </a:prstGeom>
          <a:noFill/>
          <a:ln w="2556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>
              <a:lnSpc>
                <a:spcPct val="100000"/>
              </a:lnSpc>
              <a:buNone/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Calibri"/>
              </a:defRPr>
            </a:lvl1pPr>
          </a:lstStyle>
          <a:p>
            <a:pPr indent="0" algn="l">
              <a:lnSpc>
                <a:spcPct val="100000"/>
              </a:lnSpc>
              <a:buNone/>
            </a:pPr>
            <a:fld id="{67A2FE08-7533-4A13-9C97-7AD7BEAEB8EF}" type="datetime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Calibri"/>
              </a:rPr>
              <a:t>6/18/26</a:t>
            </a:fld>
            <a:endParaRPr lang="en-GB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ftr" idx="23"/>
          </p:nvPr>
        </p:nvSpPr>
        <p:spPr>
          <a:xfrm>
            <a:off x="3124080" y="6356520"/>
            <a:ext cx="2895480" cy="365040"/>
          </a:xfrm>
          <a:prstGeom prst="rect">
            <a:avLst/>
          </a:prstGeom>
          <a:noFill/>
          <a:ln w="25560">
            <a:noFill/>
          </a:ln>
        </p:spPr>
        <p:txBody>
          <a:bodyPr lIns="91440" tIns="45720" rIns="91440" bIns="45720" anchor="ctr" anchorCtr="1">
            <a:noAutofit/>
          </a:bodyPr>
          <a:p>
            <a:pPr indent="0" algn="l">
              <a:buNone/>
            </a:pPr>
            <a:endParaRPr lang="en-GB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sldNum" idx="24"/>
          </p:nvPr>
        </p:nvSpPr>
        <p:spPr>
          <a:xfrm>
            <a:off x="6553080" y="6356520"/>
            <a:ext cx="2133720" cy="365040"/>
          </a:xfrm>
          <a:prstGeom prst="rect">
            <a:avLst/>
          </a:prstGeom>
          <a:noFill/>
          <a:ln w="2556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177E6C73-70C6-4183-BD82-4385450B4842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Calibri"/>
              </a:rPr>
              <a:t>&lt;number&gt;</a:t>
            </a:fld>
            <a:endParaRPr lang="en-GB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title"/>
          </p:nvPr>
        </p:nvSpPr>
        <p:spPr>
          <a:xfrm>
            <a:off x="287640" y="128880"/>
            <a:ext cx="5177160" cy="540360"/>
          </a:xfrm>
          <a:prstGeom prst="rect">
            <a:avLst/>
          </a:prstGeom>
          <a:noFill/>
          <a:ln w="25560">
            <a:noFill/>
          </a:ln>
        </p:spPr>
        <p:txBody>
          <a:bodyPr lIns="0" tIns="0" rIns="0" bIns="0" anchor="ctr">
            <a:noAutofit/>
          </a:bodyPr>
          <a:lstStyle>
            <a:lvl1pPr indent="0" algn="ctr">
              <a:buNone/>
              <a:defRPr lang="en-GB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</a:pPr>
            <a:r>
              <a:rPr lang="en-GB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GB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body"/>
          </p:nvPr>
        </p:nvSpPr>
        <p:spPr>
          <a:xfrm>
            <a:off x="287640" y="757800"/>
            <a:ext cx="5177160" cy="1877760"/>
          </a:xfrm>
          <a:prstGeom prst="rect">
            <a:avLst/>
          </a:prstGeom>
          <a:noFill/>
          <a:ln w="25560">
            <a:noFill/>
          </a:ln>
        </p:spPr>
        <p:txBody>
          <a:bodyPr lIns="0" tIns="0" rIns="0" bIns="0" anchor="t">
            <a:normAutofit fontScale="70000" lnSpcReduction="19999"/>
          </a:bodyPr>
          <a:lstStyle>
            <a:lvl1pPr algn="l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GB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GB" sz="2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GB" sz="2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GB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GB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GB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GB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GB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GB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8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4.svg"/><Relationship Id="rId4" Type="http://schemas.openxmlformats.org/officeDocument/2006/relationships/image" Target="../media/image5.png"/><Relationship Id="rId5" Type="http://schemas.openxmlformats.org/officeDocument/2006/relationships/image" Target="../media/image6.svg"/><Relationship Id="rId6" Type="http://schemas.openxmlformats.org/officeDocument/2006/relationships/slideLayout" Target="../slideLayouts/slideLayout8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4.svg"/><Relationship Id="rId4" Type="http://schemas.openxmlformats.org/officeDocument/2006/relationships/image" Target="../media/image5.png"/><Relationship Id="rId5" Type="http://schemas.openxmlformats.org/officeDocument/2006/relationships/image" Target="../media/image6.svg"/><Relationship Id="rId6" Type="http://schemas.openxmlformats.org/officeDocument/2006/relationships/slideLayout" Target="../slideLayouts/slideLayout8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4.svg"/><Relationship Id="rId4" Type="http://schemas.openxmlformats.org/officeDocument/2006/relationships/image" Target="../media/image7.png"/><Relationship Id="rId5" Type="http://schemas.openxmlformats.org/officeDocument/2006/relationships/image" Target="../media/image5.png"/><Relationship Id="rId6" Type="http://schemas.openxmlformats.org/officeDocument/2006/relationships/image" Target="../media/image6.svg"/><Relationship Id="rId7" Type="http://schemas.openxmlformats.org/officeDocument/2006/relationships/slideLayout" Target="../slideLayouts/slideLayout8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4.svg"/><Relationship Id="rId4" Type="http://schemas.openxmlformats.org/officeDocument/2006/relationships/image" Target="../media/image8.png"/><Relationship Id="rId5" Type="http://schemas.openxmlformats.org/officeDocument/2006/relationships/image" Target="../media/image8.png"/><Relationship Id="rId6" Type="http://schemas.openxmlformats.org/officeDocument/2006/relationships/image" Target="../media/image8.png"/><Relationship Id="rId7" Type="http://schemas.openxmlformats.org/officeDocument/2006/relationships/image" Target="../media/image5.png"/><Relationship Id="rId8" Type="http://schemas.openxmlformats.org/officeDocument/2006/relationships/image" Target="../media/image6.svg"/><Relationship Id="rId9" Type="http://schemas.openxmlformats.org/officeDocument/2006/relationships/slideLayout" Target="../slideLayouts/slideLayout8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4.sv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image" Target="../media/image5.png"/><Relationship Id="rId7" Type="http://schemas.openxmlformats.org/officeDocument/2006/relationships/image" Target="../media/image6.svg"/><Relationship Id="rId8" Type="http://schemas.openxmlformats.org/officeDocument/2006/relationships/slideLayout" Target="../slideLayouts/slideLayout8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"/>
          <p:cNvGrpSpPr/>
          <p:nvPr/>
        </p:nvGrpSpPr>
        <p:grpSpPr>
          <a:xfrm>
            <a:off x="-360" y="2160"/>
            <a:ext cx="5760720" cy="1127880"/>
            <a:chOff x="-360" y="2160"/>
            <a:chExt cx="5760720" cy="1127880"/>
          </a:xfrm>
        </p:grpSpPr>
        <p:sp>
          <p:nvSpPr>
            <p:cNvPr id="45" name="Freeform 5"/>
            <p:cNvSpPr/>
            <p:nvPr/>
          </p:nvSpPr>
          <p:spPr>
            <a:xfrm>
              <a:off x="-360" y="2160"/>
              <a:ext cx="5760720" cy="1127880"/>
            </a:xfrm>
            <a:custGeom>
              <a:avLst/>
              <a:gdLst>
                <a:gd name="textAreaLeft" fmla="*/ 0 w 5760720"/>
                <a:gd name="textAreaRight" fmla="*/ 5761080 w 5760720"/>
                <a:gd name="textAreaTop" fmla="*/ 0 h 1127880"/>
                <a:gd name="textAreaBottom" fmla="*/ 1128240 h 1127880"/>
              </a:gdLst>
              <a:ahLst/>
              <a:cxnLst/>
              <a:rect l="textAreaLeft" t="textAreaTop" r="textAreaRight" b="textAreaBottom"/>
              <a:pathLst>
                <a:path w="7680960" h="1503680">
                  <a:moveTo>
                    <a:pt x="0" y="0"/>
                  </a:moveTo>
                  <a:lnTo>
                    <a:pt x="7680960" y="0"/>
                  </a:lnTo>
                  <a:lnTo>
                    <a:pt x="7680960" y="1503680"/>
                  </a:lnTo>
                  <a:lnTo>
                    <a:pt x="0" y="150368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lang="en-GB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46" name="TextBox 8"/>
          <p:cNvSpPr txBox="1"/>
          <p:nvPr/>
        </p:nvSpPr>
        <p:spPr>
          <a:xfrm>
            <a:off x="-360" y="1438560"/>
            <a:ext cx="5760360" cy="1105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 anchorCtr="1">
            <a:spAutoFit/>
          </a:bodyPr>
          <a:p>
            <a:pPr algn="ctr">
              <a:lnSpc>
                <a:spcPts val="1035"/>
              </a:lnSpc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Open Sans"/>
              </a:rPr>
              <a:t>Paper Title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ts val="1035"/>
              </a:lnSpc>
            </a:pPr>
            <a:endParaRPr lang="en-GB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ts val="1035"/>
              </a:lnSpc>
            </a:pPr>
            <a:endParaRPr lang="en-GB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ts val="544"/>
              </a:lnSpc>
            </a:pPr>
            <a:r>
              <a:rPr lang="en-US" sz="1100" b="0" u="none" spc="-3" strike="noStrike">
                <a:solidFill>
                  <a:srgbClr val="666666"/>
                </a:solidFill>
                <a:effectLst/>
                <a:uFillTx/>
                <a:latin typeface="Calibri"/>
                <a:ea typeface="IBM Plex Sans Condensed"/>
              </a:rPr>
              <a:t>Author</a:t>
            </a:r>
            <a:r>
              <a:rPr lang="en-US" sz="1100" b="0" u="none" spc="-3" strike="noStrike">
                <a:solidFill>
                  <a:srgbClr val="000000"/>
                </a:solidFill>
                <a:effectLst/>
                <a:uFillTx/>
                <a:latin typeface="Calibri"/>
                <a:ea typeface="IBM Plex Sans Condensed"/>
              </a:rPr>
              <a:t> </a:t>
            </a:r>
            <a:r>
              <a:rPr lang="en-US" sz="1100" b="0" u="none" spc="-3" strike="noStrike">
                <a:solidFill>
                  <a:srgbClr val="666666"/>
                </a:solidFill>
                <a:effectLst/>
                <a:uFillTx/>
                <a:latin typeface="Calibri"/>
                <a:ea typeface="IBM Plex Sans Condensed"/>
              </a:rPr>
              <a:t>1,</a:t>
            </a:r>
            <a:r>
              <a:rPr lang="en-US" sz="1100" b="0" u="none" spc="-3" strike="noStrike">
                <a:solidFill>
                  <a:srgbClr val="000000"/>
                </a:solidFill>
                <a:effectLst/>
                <a:uFillTx/>
                <a:latin typeface="Calibri"/>
                <a:ea typeface="IBM Plex Sans Condensed"/>
              </a:rPr>
              <a:t> </a:t>
            </a:r>
            <a:r>
              <a:rPr lang="en-US" sz="1100" b="0" u="none" spc="-3" strike="noStrike">
                <a:solidFill>
                  <a:srgbClr val="666666"/>
                </a:solidFill>
                <a:effectLst/>
                <a:uFillTx/>
                <a:latin typeface="Calibri"/>
                <a:ea typeface="IBM Plex Sans Condensed"/>
              </a:rPr>
              <a:t>Author</a:t>
            </a:r>
            <a:r>
              <a:rPr lang="en-US" sz="1100" b="0" u="none" spc="-3" strike="noStrike">
                <a:solidFill>
                  <a:srgbClr val="000000"/>
                </a:solidFill>
                <a:effectLst/>
                <a:uFillTx/>
                <a:latin typeface="Calibri"/>
                <a:ea typeface="IBM Plex Sans Condensed"/>
              </a:rPr>
              <a:t> </a:t>
            </a:r>
            <a:r>
              <a:rPr lang="en-US" sz="1100" b="0" u="none" spc="-3" strike="noStrike">
                <a:solidFill>
                  <a:srgbClr val="666666"/>
                </a:solidFill>
                <a:effectLst/>
                <a:uFillTx/>
                <a:latin typeface="Calibri"/>
                <a:ea typeface="IBM Plex Sans Condensed"/>
              </a:rPr>
              <a:t>2,</a:t>
            </a:r>
            <a:r>
              <a:rPr lang="en-US" sz="1100" b="0" u="none" spc="-3" strike="noStrike">
                <a:solidFill>
                  <a:srgbClr val="000000"/>
                </a:solidFill>
                <a:effectLst/>
                <a:uFillTx/>
                <a:latin typeface="Calibri"/>
                <a:ea typeface="IBM Plex Sans Condensed"/>
              </a:rPr>
              <a:t> </a:t>
            </a:r>
            <a:r>
              <a:rPr lang="en-US" sz="1100" b="0" u="none" spc="-3" strike="noStrike">
                <a:solidFill>
                  <a:srgbClr val="666666"/>
                </a:solidFill>
                <a:effectLst/>
                <a:uFillTx/>
                <a:latin typeface="Calibri"/>
                <a:ea typeface="IBM Plex Sans Condensed"/>
              </a:rPr>
              <a:t>Author</a:t>
            </a:r>
            <a:r>
              <a:rPr lang="en-US" sz="1100" b="0" u="none" spc="-3" strike="noStrike">
                <a:solidFill>
                  <a:srgbClr val="000000"/>
                </a:solidFill>
                <a:effectLst/>
                <a:uFillTx/>
                <a:latin typeface="Calibri"/>
                <a:ea typeface="IBM Plex Sans Condensed"/>
              </a:rPr>
              <a:t> </a:t>
            </a:r>
            <a:r>
              <a:rPr lang="en-US" sz="1100" b="0" u="none" spc="-3" strike="noStrike">
                <a:solidFill>
                  <a:srgbClr val="666666"/>
                </a:solidFill>
                <a:effectLst/>
                <a:uFillTx/>
                <a:latin typeface="Calibri"/>
                <a:ea typeface="IBM Plex Sans Condensed"/>
              </a:rPr>
              <a:t>3</a:t>
            </a:r>
            <a:endParaRPr lang="en-GB" sz="1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ts val="544"/>
              </a:lnSpc>
            </a:pPr>
            <a:endParaRPr lang="en-GB" sz="1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ts val="544"/>
              </a:lnSpc>
            </a:pPr>
            <a:endParaRPr lang="en-GB" sz="1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ts val="595"/>
              </a:lnSpc>
            </a:pPr>
            <a:r>
              <a:rPr lang="en-US" sz="1200" b="0" u="none" strike="noStrike">
                <a:solidFill>
                  <a:srgbClr val="333333"/>
                </a:solidFill>
                <a:effectLst/>
                <a:uFillTx/>
                <a:latin typeface="Calibri"/>
                <a:ea typeface="Open Sans"/>
              </a:rPr>
              <a:t>Speaker Name</a:t>
            </a:r>
            <a:endParaRPr lang="en-GB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ts val="595"/>
              </a:lnSpc>
            </a:pPr>
            <a:endParaRPr lang="en-GB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ts val="595"/>
              </a:lnSpc>
            </a:pPr>
            <a:endParaRPr lang="en-GB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ts val="544"/>
              </a:lnSpc>
            </a:pPr>
            <a:r>
              <a:rPr lang="en-US" sz="1100" b="0" u="none" spc="-3" strike="noStrike">
                <a:solidFill>
                  <a:srgbClr val="666666"/>
                </a:solidFill>
                <a:effectLst/>
                <a:uFillTx/>
                <a:latin typeface="Calibri"/>
                <a:ea typeface="IBM Plex Sans Condensed"/>
              </a:rPr>
              <a:t>University</a:t>
            </a:r>
            <a:r>
              <a:rPr lang="en-US" sz="1100" b="0" u="none" spc="-3" strike="noStrike">
                <a:solidFill>
                  <a:srgbClr val="000000"/>
                </a:solidFill>
                <a:effectLst/>
                <a:uFillTx/>
                <a:latin typeface="Calibri"/>
                <a:ea typeface="IBM Plex Sans Condensed"/>
              </a:rPr>
              <a:t> </a:t>
            </a:r>
            <a:r>
              <a:rPr lang="en-US" sz="1100" b="0" u="none" spc="-3" strike="noStrike">
                <a:solidFill>
                  <a:srgbClr val="666666"/>
                </a:solidFill>
                <a:effectLst/>
                <a:uFillTx/>
                <a:latin typeface="Calibri"/>
                <a:ea typeface="IBM Plex Sans Condensed"/>
              </a:rPr>
              <a:t>of</a:t>
            </a:r>
            <a:endParaRPr lang="en-GB" sz="1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rtl="1">
              <a:lnSpc>
                <a:spcPts val="544"/>
              </a:lnSpc>
            </a:pPr>
            <a:endParaRPr lang="en-GB" sz="1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rtl="1">
              <a:lnSpc>
                <a:spcPts val="544"/>
              </a:lnSpc>
            </a:pPr>
            <a:endParaRPr lang="en-GB" sz="1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ts val="544"/>
              </a:lnSpc>
            </a:pPr>
            <a:r>
              <a:rPr lang="en-US" sz="1100" b="0" u="none" spc="-3" strike="noStrike">
                <a:solidFill>
                  <a:srgbClr val="666666"/>
                </a:solidFill>
                <a:effectLst/>
                <a:uFillTx/>
                <a:latin typeface="Calibri"/>
                <a:ea typeface="IBM Plex Sans Condensed"/>
              </a:rPr>
              <a:t>name.surname@email.com</a:t>
            </a:r>
            <a:endParaRPr lang="en-GB" sz="1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TextBox 9"/>
          <p:cNvSpPr txBox="1"/>
          <p:nvPr/>
        </p:nvSpPr>
        <p:spPr>
          <a:xfrm>
            <a:off x="2266920" y="2965680"/>
            <a:ext cx="1354320" cy="194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p>
            <a:pPr>
              <a:lnSpc>
                <a:spcPts val="1525"/>
              </a:lnSpc>
            </a:pPr>
            <a:r>
              <a:rPr lang="en-US" sz="1100" b="0" u="none" spc="-3" strike="noStrike">
                <a:solidFill>
                  <a:srgbClr val="000000"/>
                </a:solidFill>
                <a:effectLst/>
                <a:uFillTx/>
                <a:latin typeface="Calibri"/>
                <a:ea typeface="IBM Plex Sans Condensed"/>
              </a:rPr>
              <a:t>June 30 – July 3, 2026</a:t>
            </a:r>
            <a:endParaRPr lang="en-GB" sz="1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"/>
          <p:cNvGrpSpPr/>
          <p:nvPr/>
        </p:nvGrpSpPr>
        <p:grpSpPr>
          <a:xfrm>
            <a:off x="9360" y="9360"/>
            <a:ext cx="432720" cy="432720"/>
            <a:chOff x="9360" y="9360"/>
            <a:chExt cx="432720" cy="432720"/>
          </a:xfrm>
        </p:grpSpPr>
        <p:sp>
          <p:nvSpPr>
            <p:cNvPr id="49" name="Freeform 5"/>
            <p:cNvSpPr/>
            <p:nvPr/>
          </p:nvSpPr>
          <p:spPr>
            <a:xfrm>
              <a:off x="9360" y="9360"/>
              <a:ext cx="432720" cy="432720"/>
            </a:xfrm>
            <a:custGeom>
              <a:avLst/>
              <a:gdLst>
                <a:gd name="textAreaLeft" fmla="*/ 0 w 432720"/>
                <a:gd name="textAreaRight" fmla="*/ 433080 w 432720"/>
                <a:gd name="textAreaTop" fmla="*/ 0 h 432720"/>
                <a:gd name="textAreaBottom" fmla="*/ 433080 h 432720"/>
              </a:gdLst>
              <a:ahLst/>
              <a:cxnLst/>
              <a:rect l="textAreaLeft" t="textAreaTop" r="textAreaRight" b="textAreaBottom"/>
              <a:pathLst>
                <a:path w="577088" h="577088">
                  <a:moveTo>
                    <a:pt x="0" y="0"/>
                  </a:moveTo>
                  <a:lnTo>
                    <a:pt x="577088" y="0"/>
                  </a:lnTo>
                  <a:lnTo>
                    <a:pt x="577088" y="577088"/>
                  </a:lnTo>
                  <a:lnTo>
                    <a:pt x="0" y="577088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lang="en-GB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50" name="Freeform 6"/>
          <p:cNvSpPr/>
          <p:nvPr/>
        </p:nvSpPr>
        <p:spPr>
          <a:xfrm>
            <a:off x="-51480" y="406080"/>
            <a:ext cx="5862960" cy="102240"/>
          </a:xfrm>
          <a:custGeom>
            <a:avLst/>
            <a:gdLst>
              <a:gd name="textAreaLeft" fmla="*/ 0 w 5862960"/>
              <a:gd name="textAreaRight" fmla="*/ 5863320 w 5862960"/>
              <a:gd name="textAreaTop" fmla="*/ 0 h 102240"/>
              <a:gd name="textAreaBottom" fmla="*/ 102600 h 102240"/>
            </a:gdLst>
            <a:ahLst/>
            <a:cxnLst/>
            <a:rect l="textAreaLeft" t="textAreaTop" r="textAreaRight" b="textAreaBottom"/>
            <a:pathLst>
              <a:path w="5862828" h="102108">
                <a:moveTo>
                  <a:pt x="0" y="0"/>
                </a:moveTo>
                <a:lnTo>
                  <a:pt x="5862828" y="0"/>
                </a:lnTo>
                <a:lnTo>
                  <a:pt x="5862828" y="102108"/>
                </a:lnTo>
                <a:lnTo>
                  <a:pt x="0" y="102108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lang="en-GB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Freeform 7"/>
          <p:cNvSpPr/>
          <p:nvPr/>
        </p:nvSpPr>
        <p:spPr>
          <a:xfrm>
            <a:off x="-51480" y="3041280"/>
            <a:ext cx="5862960" cy="102240"/>
          </a:xfrm>
          <a:custGeom>
            <a:avLst/>
            <a:gdLst>
              <a:gd name="textAreaLeft" fmla="*/ 0 w 5862960"/>
              <a:gd name="textAreaRight" fmla="*/ 5863320 w 5862960"/>
              <a:gd name="textAreaTop" fmla="*/ 0 h 102240"/>
              <a:gd name="textAreaBottom" fmla="*/ 102600 h 102240"/>
            </a:gdLst>
            <a:ahLst/>
            <a:cxnLst/>
            <a:rect l="textAreaLeft" t="textAreaTop" r="textAreaRight" b="textAreaBottom"/>
            <a:pathLst>
              <a:path w="5862828" h="102108">
                <a:moveTo>
                  <a:pt x="0" y="0"/>
                </a:moveTo>
                <a:lnTo>
                  <a:pt x="5862828" y="0"/>
                </a:lnTo>
                <a:lnTo>
                  <a:pt x="5862828" y="102108"/>
                </a:lnTo>
                <a:lnTo>
                  <a:pt x="0" y="102108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lang="en-GB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TextBox 10"/>
          <p:cNvSpPr txBox="1"/>
          <p:nvPr/>
        </p:nvSpPr>
        <p:spPr>
          <a:xfrm>
            <a:off x="498960" y="115920"/>
            <a:ext cx="1618200" cy="255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p>
            <a:pPr>
              <a:lnSpc>
                <a:spcPts val="2010"/>
              </a:lnSpc>
            </a:pPr>
            <a:r>
              <a:rPr lang="en-US" sz="1430" b="0" u="none" strike="noStrike">
                <a:solidFill>
                  <a:srgbClr val="E8601C"/>
                </a:solidFill>
                <a:effectLst/>
                <a:uFillTx/>
                <a:latin typeface="Calibri"/>
                <a:ea typeface="Open Sans"/>
              </a:rPr>
              <a:t>Title</a:t>
            </a:r>
            <a:r>
              <a:rPr lang="en-US" sz="143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Open Sans"/>
              </a:rPr>
              <a:t> </a:t>
            </a:r>
            <a:r>
              <a:rPr lang="en-US" sz="1430" b="0" u="none" strike="noStrike">
                <a:solidFill>
                  <a:srgbClr val="E8601C"/>
                </a:solidFill>
                <a:effectLst/>
                <a:uFillTx/>
                <a:latin typeface="Calibri"/>
                <a:ea typeface="Open Sans"/>
              </a:rPr>
              <a:t>&amp;</a:t>
            </a:r>
            <a:r>
              <a:rPr lang="en-US" sz="143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Open Sans"/>
              </a:rPr>
              <a:t> </a:t>
            </a:r>
            <a:r>
              <a:rPr lang="en-US" sz="1430" b="0" u="none" strike="noStrike">
                <a:solidFill>
                  <a:srgbClr val="E8601C"/>
                </a:solidFill>
                <a:effectLst/>
                <a:uFillTx/>
                <a:latin typeface="Calibri"/>
                <a:ea typeface="Open Sans"/>
              </a:rPr>
              <a:t>Motivation</a:t>
            </a:r>
            <a:endParaRPr lang="en-GB" sz="143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TextBox 11"/>
          <p:cNvSpPr txBox="1"/>
          <p:nvPr/>
        </p:nvSpPr>
        <p:spPr>
          <a:xfrm>
            <a:off x="498600" y="1065960"/>
            <a:ext cx="70560" cy="5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p>
            <a:pPr algn="just">
              <a:lnSpc>
                <a:spcPts val="1494"/>
              </a:lnSpc>
            </a:pPr>
            <a:r>
              <a:rPr lang="en-US" sz="1090" b="0" u="none" spc="113" strike="noStrike">
                <a:solidFill>
                  <a:srgbClr val="E8601C"/>
                </a:solidFill>
                <a:effectLst/>
                <a:uFillTx/>
                <a:latin typeface="Calibri"/>
                <a:ea typeface="IBM Plex Sans"/>
              </a:rPr>
              <a:t>• •</a:t>
            </a:r>
            <a:endParaRPr lang="en-GB" sz="10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TextBox 12"/>
          <p:cNvSpPr txBox="1"/>
          <p:nvPr/>
        </p:nvSpPr>
        <p:spPr>
          <a:xfrm>
            <a:off x="498600" y="1785240"/>
            <a:ext cx="70560" cy="194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p>
            <a:pPr>
              <a:lnSpc>
                <a:spcPts val="1525"/>
              </a:lnSpc>
            </a:pPr>
            <a:r>
              <a:rPr lang="en-US" sz="1090" b="0" u="none" spc="113" strike="noStrike">
                <a:solidFill>
                  <a:srgbClr val="E8601C"/>
                </a:solidFill>
                <a:effectLst/>
                <a:uFillTx/>
                <a:latin typeface="Calibri"/>
                <a:ea typeface="IBM Plex Sans"/>
              </a:rPr>
              <a:t>•</a:t>
            </a:r>
            <a:endParaRPr lang="en-GB" sz="10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TextBox 13"/>
          <p:cNvSpPr txBox="1"/>
          <p:nvPr/>
        </p:nvSpPr>
        <p:spPr>
          <a:xfrm>
            <a:off x="637200" y="1046160"/>
            <a:ext cx="377640" cy="379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p>
            <a:pPr algn="just">
              <a:lnSpc>
                <a:spcPts val="1494"/>
              </a:lnSpc>
            </a:pPr>
            <a:r>
              <a:rPr lang="en-US" sz="1090" b="0" u="none" spc="-3" strike="noStrike">
                <a:solidFill>
                  <a:srgbClr val="000000"/>
                </a:solidFill>
                <a:effectLst/>
                <a:uFillTx/>
                <a:latin typeface="Calibri"/>
                <a:ea typeface="IBM Plex Sans Condensed"/>
              </a:rPr>
              <a:t>item 1 item 2</a:t>
            </a:r>
            <a:endParaRPr lang="en-GB" sz="10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TextBox 15"/>
          <p:cNvSpPr txBox="1"/>
          <p:nvPr/>
        </p:nvSpPr>
        <p:spPr>
          <a:xfrm>
            <a:off x="746640" y="1414080"/>
            <a:ext cx="100440" cy="456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p>
            <a:pPr algn="just">
              <a:lnSpc>
                <a:spcPts val="1196"/>
              </a:lnSpc>
            </a:pPr>
            <a:r>
              <a:rPr lang="en-US" sz="989" b="0" u="none" spc="176" strike="noStrike">
                <a:solidFill>
                  <a:srgbClr val="E8601C"/>
                </a:solidFill>
                <a:effectLst/>
                <a:uFillTx/>
                <a:latin typeface="Calibri"/>
                <a:ea typeface="Montserrat"/>
              </a:rPr>
              <a:t>▶ ▶</a:t>
            </a:r>
            <a:endParaRPr lang="en-GB" sz="98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TextBox 16"/>
          <p:cNvSpPr txBox="1"/>
          <p:nvPr/>
        </p:nvSpPr>
        <p:spPr>
          <a:xfrm>
            <a:off x="914040" y="1451520"/>
            <a:ext cx="570600" cy="304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p>
            <a:pPr algn="just">
              <a:lnSpc>
                <a:spcPts val="1196"/>
              </a:lnSpc>
            </a:pPr>
            <a:r>
              <a:rPr lang="en-US" sz="989" b="0" u="none" spc="-3" strike="noStrike">
                <a:solidFill>
                  <a:srgbClr val="000000"/>
                </a:solidFill>
                <a:effectLst/>
                <a:uFillTx/>
                <a:latin typeface="Calibri"/>
                <a:ea typeface="IBM Plex Sans Condensed"/>
              </a:rPr>
              <a:t>sub item 1 sub item 2</a:t>
            </a:r>
            <a:endParaRPr lang="en-GB" sz="98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TextBox 17"/>
          <p:cNvSpPr txBox="1"/>
          <p:nvPr/>
        </p:nvSpPr>
        <p:spPr>
          <a:xfrm>
            <a:off x="637200" y="1773000"/>
            <a:ext cx="1325160" cy="38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p>
            <a:pPr>
              <a:lnSpc>
                <a:spcPts val="1525"/>
              </a:lnSpc>
            </a:pPr>
            <a:r>
              <a:rPr lang="en-US" sz="109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Open Sans"/>
              </a:rPr>
              <a:t>Goal</a:t>
            </a:r>
            <a:r>
              <a:rPr lang="en-US" sz="1090" b="0" u="none" spc="-3" strike="noStrike">
                <a:solidFill>
                  <a:srgbClr val="000000"/>
                </a:solidFill>
                <a:effectLst/>
                <a:uFillTx/>
                <a:latin typeface="Calibri"/>
                <a:ea typeface="IBM Plex Sans Condensed"/>
              </a:rPr>
              <a:t>: the goal is...</a:t>
            </a:r>
            <a:endParaRPr lang="en-GB" sz="10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ts val="1525"/>
              </a:lnSpc>
            </a:pPr>
            <a:endParaRPr lang="en-GB" sz="10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TextBox 18"/>
          <p:cNvSpPr txBox="1"/>
          <p:nvPr/>
        </p:nvSpPr>
        <p:spPr>
          <a:xfrm>
            <a:off x="56880" y="3119760"/>
            <a:ext cx="1371960" cy="106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p>
            <a:pPr>
              <a:lnSpc>
                <a:spcPts val="836"/>
              </a:lnSpc>
            </a:pPr>
            <a:r>
              <a:rPr lang="en-US" sz="600" b="0" u="none" spc="-11" strike="noStrike">
                <a:solidFill>
                  <a:srgbClr val="333333"/>
                </a:solidFill>
                <a:effectLst/>
                <a:uFillTx/>
                <a:latin typeface="Calibri"/>
                <a:ea typeface="Open Sans"/>
              </a:rPr>
              <a:t>Presenter</a:t>
            </a:r>
            <a:r>
              <a:rPr lang="en-US" sz="600" b="0" u="none" spc="-11" strike="noStrike">
                <a:solidFill>
                  <a:srgbClr val="000000"/>
                </a:solidFill>
                <a:effectLst/>
                <a:uFillTx/>
                <a:latin typeface="Calibri"/>
                <a:ea typeface="Open Sans"/>
              </a:rPr>
              <a:t> </a:t>
            </a:r>
            <a:r>
              <a:rPr lang="en-US" sz="600" b="0" u="none" spc="-11" strike="noStrike">
                <a:solidFill>
                  <a:srgbClr val="333333"/>
                </a:solidFill>
                <a:effectLst/>
                <a:uFillTx/>
                <a:latin typeface="Calibri"/>
                <a:ea typeface="Open Sans"/>
              </a:rPr>
              <a:t>Name</a:t>
            </a:r>
            <a:endParaRPr lang="en-GB" sz="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TextBox 19"/>
          <p:cNvSpPr txBox="1"/>
          <p:nvPr/>
        </p:nvSpPr>
        <p:spPr>
          <a:xfrm>
            <a:off x="1626840" y="3118320"/>
            <a:ext cx="2556360" cy="106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p>
            <a:pPr>
              <a:lnSpc>
                <a:spcPts val="836"/>
              </a:lnSpc>
            </a:pPr>
            <a:r>
              <a:rPr lang="en-US" sz="600" b="0" u="none" spc="-11" strike="noStrike">
                <a:solidFill>
                  <a:srgbClr val="E8601C"/>
                </a:solidFill>
                <a:effectLst/>
                <a:uFillTx/>
                <a:latin typeface="Calibri"/>
                <a:ea typeface="Open Sans"/>
              </a:rPr>
              <a:t>ICCSA</a:t>
            </a:r>
            <a:r>
              <a:rPr lang="en-US" sz="600" b="0" u="none" spc="-11" strike="noStrike">
                <a:solidFill>
                  <a:srgbClr val="000000"/>
                </a:solidFill>
                <a:effectLst/>
                <a:uFillTx/>
                <a:latin typeface="Calibri"/>
                <a:ea typeface="Open Sans"/>
              </a:rPr>
              <a:t> </a:t>
            </a:r>
            <a:r>
              <a:rPr lang="en-US" sz="600" b="0" u="none" spc="-11" strike="noStrike">
                <a:solidFill>
                  <a:srgbClr val="E8601C"/>
                </a:solidFill>
                <a:effectLst/>
                <a:uFillTx/>
                <a:latin typeface="Calibri"/>
                <a:ea typeface="Open Sans"/>
              </a:rPr>
              <a:t>2026</a:t>
            </a:r>
            <a:r>
              <a:rPr lang="en-US" sz="600" b="0" u="none" spc="-11" strike="noStrike">
                <a:solidFill>
                  <a:srgbClr val="000000"/>
                </a:solidFill>
                <a:effectLst/>
                <a:uFillTx/>
                <a:latin typeface="Calibri"/>
                <a:ea typeface="Open Sans"/>
              </a:rPr>
              <a:t> </a:t>
            </a:r>
            <a:r>
              <a:rPr lang="en-US" sz="600" b="0" u="none" spc="-11" strike="noStrike">
                <a:solidFill>
                  <a:srgbClr val="E8601C"/>
                </a:solidFill>
                <a:effectLst/>
                <a:uFillTx/>
                <a:latin typeface="Calibri"/>
                <a:ea typeface="Open Sans"/>
              </a:rPr>
              <a:t>University</a:t>
            </a:r>
            <a:r>
              <a:rPr lang="en-US" sz="600" b="0" u="none" spc="-11" strike="noStrike">
                <a:solidFill>
                  <a:srgbClr val="000000"/>
                </a:solidFill>
                <a:effectLst/>
                <a:uFillTx/>
                <a:latin typeface="Calibri"/>
                <a:ea typeface="Open Sans"/>
              </a:rPr>
              <a:t> </a:t>
            </a:r>
            <a:r>
              <a:rPr lang="en-US" sz="600" b="0" u="none" spc="-11" strike="noStrike">
                <a:solidFill>
                  <a:srgbClr val="E8601C"/>
                </a:solidFill>
                <a:effectLst/>
                <a:uFillTx/>
                <a:latin typeface="Calibri"/>
                <a:ea typeface="Open Sans"/>
              </a:rPr>
              <a:t>of</a:t>
            </a:r>
            <a:r>
              <a:rPr lang="en-US" sz="600" b="0" u="none" spc="-11" strike="noStrike">
                <a:solidFill>
                  <a:srgbClr val="000000"/>
                </a:solidFill>
                <a:effectLst/>
                <a:uFillTx/>
                <a:latin typeface="Calibri"/>
                <a:ea typeface="Open Sans"/>
              </a:rPr>
              <a:t> </a:t>
            </a:r>
            <a:r>
              <a:rPr lang="en-US" sz="600" b="0" u="none" spc="-11" strike="noStrike">
                <a:solidFill>
                  <a:srgbClr val="E8601C"/>
                </a:solidFill>
                <a:effectLst/>
                <a:uFillTx/>
                <a:latin typeface="Calibri"/>
                <a:ea typeface="Open Sans"/>
              </a:rPr>
              <a:t>Minho,</a:t>
            </a:r>
            <a:r>
              <a:rPr lang="en-US" sz="600" b="0" u="none" spc="-11" strike="noStrike">
                <a:solidFill>
                  <a:srgbClr val="000000"/>
                </a:solidFill>
                <a:effectLst/>
                <a:uFillTx/>
                <a:latin typeface="Calibri"/>
                <a:ea typeface="Open Sans"/>
              </a:rPr>
              <a:t> </a:t>
            </a:r>
            <a:r>
              <a:rPr lang="en-US" sz="600" b="0" u="none" spc="-11" strike="noStrike">
                <a:solidFill>
                  <a:srgbClr val="E8601C"/>
                </a:solidFill>
                <a:effectLst/>
                <a:uFillTx/>
                <a:latin typeface="Calibri"/>
                <a:ea typeface="Open Sans"/>
              </a:rPr>
              <a:t>Braga,</a:t>
            </a:r>
            <a:r>
              <a:rPr lang="en-US" sz="600" b="0" u="none" spc="-11" strike="noStrike">
                <a:solidFill>
                  <a:srgbClr val="000000"/>
                </a:solidFill>
                <a:effectLst/>
                <a:uFillTx/>
                <a:latin typeface="Calibri"/>
                <a:ea typeface="Open Sans"/>
              </a:rPr>
              <a:t> </a:t>
            </a:r>
            <a:r>
              <a:rPr lang="en-US" sz="600" b="0" u="none" spc="-11" strike="noStrike">
                <a:solidFill>
                  <a:srgbClr val="E8601C"/>
                </a:solidFill>
                <a:effectLst/>
                <a:uFillTx/>
                <a:latin typeface="Calibri"/>
                <a:ea typeface="Open Sans"/>
              </a:rPr>
              <a:t>Portugal,</a:t>
            </a:r>
            <a:r>
              <a:rPr lang="en-US" sz="600" b="0" u="none" spc="-11" strike="noStrike">
                <a:solidFill>
                  <a:srgbClr val="000000"/>
                </a:solidFill>
                <a:effectLst/>
                <a:uFillTx/>
                <a:latin typeface="Calibri"/>
                <a:ea typeface="Open Sans"/>
              </a:rPr>
              <a:t> June 30 – July 3, 2026</a:t>
            </a:r>
            <a:endParaRPr lang="en-GB" sz="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TextBox 20"/>
          <p:cNvSpPr txBox="1"/>
          <p:nvPr/>
        </p:nvSpPr>
        <p:spPr>
          <a:xfrm>
            <a:off x="5610960" y="3070800"/>
            <a:ext cx="85320" cy="213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p>
            <a:pPr>
              <a:lnSpc>
                <a:spcPts val="1675"/>
              </a:lnSpc>
            </a:pPr>
            <a:r>
              <a:rPr lang="en-US" sz="1200" b="0" u="none" strike="noStrike">
                <a:solidFill>
                  <a:srgbClr val="E8601C"/>
                </a:solidFill>
                <a:effectLst/>
                <a:uFillTx/>
                <a:latin typeface="Calibri"/>
                <a:ea typeface="Open Sans"/>
              </a:rPr>
              <a:t>1</a:t>
            </a:r>
            <a:endParaRPr lang="en-GB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roup 2"/>
          <p:cNvGrpSpPr/>
          <p:nvPr/>
        </p:nvGrpSpPr>
        <p:grpSpPr>
          <a:xfrm>
            <a:off x="-360" y="0"/>
            <a:ext cx="5760720" cy="3240000"/>
            <a:chOff x="-360" y="0"/>
            <a:chExt cx="5760720" cy="3240000"/>
          </a:xfrm>
        </p:grpSpPr>
        <p:sp>
          <p:nvSpPr>
            <p:cNvPr id="63" name="Freeform 3"/>
            <p:cNvSpPr/>
            <p:nvPr/>
          </p:nvSpPr>
          <p:spPr>
            <a:xfrm>
              <a:off x="-360" y="0"/>
              <a:ext cx="5760720" cy="3240000"/>
            </a:xfrm>
            <a:custGeom>
              <a:avLst/>
              <a:gdLst>
                <a:gd name="textAreaLeft" fmla="*/ 0 w 5760720"/>
                <a:gd name="textAreaRight" fmla="*/ 5761080 w 5760720"/>
                <a:gd name="textAreaTop" fmla="*/ 0 h 3240000"/>
                <a:gd name="textAreaBottom" fmla="*/ 3240360 h 3240000"/>
              </a:gdLst>
              <a:ahLst/>
              <a:cxnLst/>
              <a:rect l="textAreaLeft" t="textAreaTop" r="textAreaRight" b="textAreaBottom"/>
              <a:pathLst>
                <a:path w="47999966" h="26999980">
                  <a:moveTo>
                    <a:pt x="47999966" y="0"/>
                  </a:moveTo>
                  <a:lnTo>
                    <a:pt x="47999966" y="26999980"/>
                  </a:lnTo>
                  <a:lnTo>
                    <a:pt x="0" y="26999980"/>
                  </a:lnTo>
                  <a:lnTo>
                    <a:pt x="0" y="0"/>
                  </a:lnTo>
                  <a:lnTo>
                    <a:pt x="47999966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lang="en-GB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64" name="Group 4"/>
          <p:cNvGrpSpPr/>
          <p:nvPr/>
        </p:nvGrpSpPr>
        <p:grpSpPr>
          <a:xfrm>
            <a:off x="9360" y="9360"/>
            <a:ext cx="432720" cy="432720"/>
            <a:chOff x="9360" y="9360"/>
            <a:chExt cx="432720" cy="432720"/>
          </a:xfrm>
        </p:grpSpPr>
        <p:sp>
          <p:nvSpPr>
            <p:cNvPr id="65" name="Freeform 5"/>
            <p:cNvSpPr/>
            <p:nvPr/>
          </p:nvSpPr>
          <p:spPr>
            <a:xfrm>
              <a:off x="9360" y="9360"/>
              <a:ext cx="432720" cy="432720"/>
            </a:xfrm>
            <a:custGeom>
              <a:avLst/>
              <a:gdLst>
                <a:gd name="textAreaLeft" fmla="*/ 0 w 432720"/>
                <a:gd name="textAreaRight" fmla="*/ 433080 w 432720"/>
                <a:gd name="textAreaTop" fmla="*/ 0 h 432720"/>
                <a:gd name="textAreaBottom" fmla="*/ 433080 h 432720"/>
              </a:gdLst>
              <a:ahLst/>
              <a:cxnLst/>
              <a:rect l="textAreaLeft" t="textAreaTop" r="textAreaRight" b="textAreaBottom"/>
              <a:pathLst>
                <a:path w="577088" h="577088">
                  <a:moveTo>
                    <a:pt x="0" y="0"/>
                  </a:moveTo>
                  <a:lnTo>
                    <a:pt x="577088" y="0"/>
                  </a:lnTo>
                  <a:lnTo>
                    <a:pt x="577088" y="577088"/>
                  </a:lnTo>
                  <a:lnTo>
                    <a:pt x="0" y="577088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lang="en-GB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66" name="Freeform 6"/>
          <p:cNvSpPr/>
          <p:nvPr/>
        </p:nvSpPr>
        <p:spPr>
          <a:xfrm>
            <a:off x="-51480" y="406080"/>
            <a:ext cx="5862960" cy="102240"/>
          </a:xfrm>
          <a:custGeom>
            <a:avLst/>
            <a:gdLst>
              <a:gd name="textAreaLeft" fmla="*/ 0 w 5862960"/>
              <a:gd name="textAreaRight" fmla="*/ 5863320 w 5862960"/>
              <a:gd name="textAreaTop" fmla="*/ 0 h 102240"/>
              <a:gd name="textAreaBottom" fmla="*/ 102600 h 102240"/>
            </a:gdLst>
            <a:ahLst/>
            <a:cxnLst/>
            <a:rect l="textAreaLeft" t="textAreaTop" r="textAreaRight" b="textAreaBottom"/>
            <a:pathLst>
              <a:path w="5862828" h="102108">
                <a:moveTo>
                  <a:pt x="0" y="0"/>
                </a:moveTo>
                <a:lnTo>
                  <a:pt x="5862828" y="0"/>
                </a:lnTo>
                <a:lnTo>
                  <a:pt x="5862828" y="102108"/>
                </a:lnTo>
                <a:lnTo>
                  <a:pt x="0" y="102108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lang="en-GB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Freeform 7"/>
          <p:cNvSpPr/>
          <p:nvPr/>
        </p:nvSpPr>
        <p:spPr>
          <a:xfrm>
            <a:off x="-51480" y="3041280"/>
            <a:ext cx="5862960" cy="102240"/>
          </a:xfrm>
          <a:custGeom>
            <a:avLst/>
            <a:gdLst>
              <a:gd name="textAreaLeft" fmla="*/ 0 w 5862960"/>
              <a:gd name="textAreaRight" fmla="*/ 5863320 w 5862960"/>
              <a:gd name="textAreaTop" fmla="*/ 0 h 102240"/>
              <a:gd name="textAreaBottom" fmla="*/ 102600 h 102240"/>
            </a:gdLst>
            <a:ahLst/>
            <a:cxnLst/>
            <a:rect l="textAreaLeft" t="textAreaTop" r="textAreaRight" b="textAreaBottom"/>
            <a:pathLst>
              <a:path w="5862828" h="102108">
                <a:moveTo>
                  <a:pt x="0" y="0"/>
                </a:moveTo>
                <a:lnTo>
                  <a:pt x="5862828" y="0"/>
                </a:lnTo>
                <a:lnTo>
                  <a:pt x="5862828" y="102108"/>
                </a:lnTo>
                <a:lnTo>
                  <a:pt x="0" y="102108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lang="en-GB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TextBox 10"/>
          <p:cNvSpPr txBox="1"/>
          <p:nvPr/>
        </p:nvSpPr>
        <p:spPr>
          <a:xfrm>
            <a:off x="498960" y="115920"/>
            <a:ext cx="1669680" cy="255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p>
            <a:pPr>
              <a:lnSpc>
                <a:spcPts val="2010"/>
              </a:lnSpc>
            </a:pPr>
            <a:r>
              <a:rPr lang="en-US" sz="1430" b="0" u="none" strike="noStrike">
                <a:solidFill>
                  <a:srgbClr val="E8601C"/>
                </a:solidFill>
                <a:effectLst/>
                <a:uFillTx/>
                <a:latin typeface="Calibri"/>
                <a:ea typeface="Open Sans"/>
              </a:rPr>
              <a:t>Problem</a:t>
            </a:r>
            <a:r>
              <a:rPr lang="en-US" sz="143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Open Sans"/>
              </a:rPr>
              <a:t> </a:t>
            </a:r>
            <a:r>
              <a:rPr lang="en-US" sz="1430" b="0" u="none" strike="noStrike">
                <a:solidFill>
                  <a:srgbClr val="E8601C"/>
                </a:solidFill>
                <a:effectLst/>
                <a:uFillTx/>
                <a:latin typeface="Calibri"/>
                <a:ea typeface="Open Sans"/>
              </a:rPr>
              <a:t>Statement</a:t>
            </a:r>
            <a:endParaRPr lang="en-GB" sz="143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TextBox 11"/>
          <p:cNvSpPr txBox="1"/>
          <p:nvPr/>
        </p:nvSpPr>
        <p:spPr>
          <a:xfrm>
            <a:off x="360000" y="1331280"/>
            <a:ext cx="765720" cy="194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p>
            <a:pPr>
              <a:lnSpc>
                <a:spcPts val="1525"/>
              </a:lnSpc>
            </a:pPr>
            <a:r>
              <a:rPr lang="en-US" sz="1090" b="0" u="none" spc="-3" strike="noStrike">
                <a:solidFill>
                  <a:srgbClr val="000000"/>
                </a:solidFill>
                <a:effectLst/>
                <a:uFillTx/>
                <a:latin typeface="Calibri"/>
                <a:ea typeface="IBM Plex Sans Condensed"/>
              </a:rPr>
              <a:t>Your content</a:t>
            </a:r>
            <a:endParaRPr lang="en-GB" sz="10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TextBox 14"/>
          <p:cNvSpPr txBox="1"/>
          <p:nvPr/>
        </p:nvSpPr>
        <p:spPr>
          <a:xfrm>
            <a:off x="5610960" y="3070800"/>
            <a:ext cx="85320" cy="213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p>
            <a:pPr>
              <a:lnSpc>
                <a:spcPts val="1675"/>
              </a:lnSpc>
            </a:pPr>
            <a:r>
              <a:rPr lang="en-US" sz="1200" b="0" u="none" strike="noStrike">
                <a:solidFill>
                  <a:srgbClr val="E8601C"/>
                </a:solidFill>
                <a:effectLst/>
                <a:uFillTx/>
                <a:latin typeface="Calibri"/>
                <a:ea typeface="Open Sans"/>
              </a:rPr>
              <a:t>2</a:t>
            </a:r>
            <a:endParaRPr lang="en-GB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TextBox 18"/>
          <p:cNvSpPr txBox="1"/>
          <p:nvPr/>
        </p:nvSpPr>
        <p:spPr>
          <a:xfrm>
            <a:off x="56880" y="3119760"/>
            <a:ext cx="1371960" cy="106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p>
            <a:pPr>
              <a:lnSpc>
                <a:spcPts val="836"/>
              </a:lnSpc>
            </a:pPr>
            <a:r>
              <a:rPr lang="en-US" sz="600" b="0" u="none" spc="-11" strike="noStrike">
                <a:solidFill>
                  <a:srgbClr val="333333"/>
                </a:solidFill>
                <a:effectLst/>
                <a:uFillTx/>
                <a:latin typeface="Calibri"/>
                <a:ea typeface="Open Sans"/>
              </a:rPr>
              <a:t>Presenter</a:t>
            </a:r>
            <a:r>
              <a:rPr lang="en-US" sz="600" b="0" u="none" spc="-11" strike="noStrike">
                <a:solidFill>
                  <a:srgbClr val="000000"/>
                </a:solidFill>
                <a:effectLst/>
                <a:uFillTx/>
                <a:latin typeface="Calibri"/>
                <a:ea typeface="Open Sans"/>
              </a:rPr>
              <a:t> </a:t>
            </a:r>
            <a:r>
              <a:rPr lang="en-US" sz="600" b="0" u="none" spc="-11" strike="noStrike">
                <a:solidFill>
                  <a:srgbClr val="333333"/>
                </a:solidFill>
                <a:effectLst/>
                <a:uFillTx/>
                <a:latin typeface="Calibri"/>
                <a:ea typeface="Open Sans"/>
              </a:rPr>
              <a:t>Name</a:t>
            </a:r>
            <a:endParaRPr lang="en-GB" sz="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TextBox 19"/>
          <p:cNvSpPr txBox="1"/>
          <p:nvPr/>
        </p:nvSpPr>
        <p:spPr>
          <a:xfrm>
            <a:off x="1626840" y="3118320"/>
            <a:ext cx="2556360" cy="106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p>
            <a:pPr>
              <a:lnSpc>
                <a:spcPts val="836"/>
              </a:lnSpc>
            </a:pPr>
            <a:r>
              <a:rPr lang="en-US" sz="600" b="0" u="none" spc="-11" strike="noStrike">
                <a:solidFill>
                  <a:srgbClr val="E8601C"/>
                </a:solidFill>
                <a:effectLst/>
                <a:uFillTx/>
                <a:latin typeface="Calibri"/>
                <a:ea typeface="Open Sans"/>
              </a:rPr>
              <a:t>ICCSA</a:t>
            </a:r>
            <a:r>
              <a:rPr lang="en-US" sz="600" b="0" u="none" spc="-11" strike="noStrike">
                <a:solidFill>
                  <a:srgbClr val="000000"/>
                </a:solidFill>
                <a:effectLst/>
                <a:uFillTx/>
                <a:latin typeface="Calibri"/>
                <a:ea typeface="Open Sans"/>
              </a:rPr>
              <a:t> </a:t>
            </a:r>
            <a:r>
              <a:rPr lang="en-US" sz="600" b="0" u="none" spc="-11" strike="noStrike">
                <a:solidFill>
                  <a:srgbClr val="E8601C"/>
                </a:solidFill>
                <a:effectLst/>
                <a:uFillTx/>
                <a:latin typeface="Calibri"/>
                <a:ea typeface="Open Sans"/>
              </a:rPr>
              <a:t>2026</a:t>
            </a:r>
            <a:r>
              <a:rPr lang="en-US" sz="600" b="0" u="none" spc="-11" strike="noStrike">
                <a:solidFill>
                  <a:srgbClr val="000000"/>
                </a:solidFill>
                <a:effectLst/>
                <a:uFillTx/>
                <a:latin typeface="Calibri"/>
                <a:ea typeface="Open Sans"/>
              </a:rPr>
              <a:t> </a:t>
            </a:r>
            <a:r>
              <a:rPr lang="en-US" sz="600" b="0" u="none" spc="-11" strike="noStrike">
                <a:solidFill>
                  <a:srgbClr val="E8601C"/>
                </a:solidFill>
                <a:effectLst/>
                <a:uFillTx/>
                <a:latin typeface="Calibri"/>
                <a:ea typeface="Open Sans"/>
              </a:rPr>
              <a:t>University</a:t>
            </a:r>
            <a:r>
              <a:rPr lang="en-US" sz="600" b="0" u="none" spc="-11" strike="noStrike">
                <a:solidFill>
                  <a:srgbClr val="000000"/>
                </a:solidFill>
                <a:effectLst/>
                <a:uFillTx/>
                <a:latin typeface="Calibri"/>
                <a:ea typeface="Open Sans"/>
              </a:rPr>
              <a:t> </a:t>
            </a:r>
            <a:r>
              <a:rPr lang="en-US" sz="600" b="0" u="none" spc="-11" strike="noStrike">
                <a:solidFill>
                  <a:srgbClr val="E8601C"/>
                </a:solidFill>
                <a:effectLst/>
                <a:uFillTx/>
                <a:latin typeface="Calibri"/>
                <a:ea typeface="Open Sans"/>
              </a:rPr>
              <a:t>of</a:t>
            </a:r>
            <a:r>
              <a:rPr lang="en-US" sz="600" b="0" u="none" spc="-11" strike="noStrike">
                <a:solidFill>
                  <a:srgbClr val="000000"/>
                </a:solidFill>
                <a:effectLst/>
                <a:uFillTx/>
                <a:latin typeface="Calibri"/>
                <a:ea typeface="Open Sans"/>
              </a:rPr>
              <a:t> </a:t>
            </a:r>
            <a:r>
              <a:rPr lang="en-US" sz="600" b="0" u="none" spc="-11" strike="noStrike">
                <a:solidFill>
                  <a:srgbClr val="E8601C"/>
                </a:solidFill>
                <a:effectLst/>
                <a:uFillTx/>
                <a:latin typeface="Calibri"/>
                <a:ea typeface="Open Sans"/>
              </a:rPr>
              <a:t>Minho,</a:t>
            </a:r>
            <a:r>
              <a:rPr lang="en-US" sz="600" b="0" u="none" spc="-11" strike="noStrike">
                <a:solidFill>
                  <a:srgbClr val="000000"/>
                </a:solidFill>
                <a:effectLst/>
                <a:uFillTx/>
                <a:latin typeface="Calibri"/>
                <a:ea typeface="Open Sans"/>
              </a:rPr>
              <a:t> </a:t>
            </a:r>
            <a:r>
              <a:rPr lang="en-US" sz="600" b="0" u="none" spc="-11" strike="noStrike">
                <a:solidFill>
                  <a:srgbClr val="E8601C"/>
                </a:solidFill>
                <a:effectLst/>
                <a:uFillTx/>
                <a:latin typeface="Calibri"/>
                <a:ea typeface="Open Sans"/>
              </a:rPr>
              <a:t>Braga,</a:t>
            </a:r>
            <a:r>
              <a:rPr lang="en-US" sz="600" b="0" u="none" spc="-11" strike="noStrike">
                <a:solidFill>
                  <a:srgbClr val="000000"/>
                </a:solidFill>
                <a:effectLst/>
                <a:uFillTx/>
                <a:latin typeface="Calibri"/>
                <a:ea typeface="Open Sans"/>
              </a:rPr>
              <a:t> </a:t>
            </a:r>
            <a:r>
              <a:rPr lang="en-US" sz="600" b="0" u="none" spc="-11" strike="noStrike">
                <a:solidFill>
                  <a:srgbClr val="E8601C"/>
                </a:solidFill>
                <a:effectLst/>
                <a:uFillTx/>
                <a:latin typeface="Calibri"/>
                <a:ea typeface="Open Sans"/>
              </a:rPr>
              <a:t>Portugal,</a:t>
            </a:r>
            <a:r>
              <a:rPr lang="en-US" sz="600" b="0" u="none" spc="-11" strike="noStrike">
                <a:solidFill>
                  <a:srgbClr val="000000"/>
                </a:solidFill>
                <a:effectLst/>
                <a:uFillTx/>
                <a:latin typeface="Calibri"/>
                <a:ea typeface="Open Sans"/>
              </a:rPr>
              <a:t> June 30 – July 3, 2026</a:t>
            </a:r>
            <a:endParaRPr lang="en-GB" sz="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4"/>
          <p:cNvGrpSpPr/>
          <p:nvPr/>
        </p:nvGrpSpPr>
        <p:grpSpPr>
          <a:xfrm>
            <a:off x="9360" y="9360"/>
            <a:ext cx="432720" cy="432720"/>
            <a:chOff x="9360" y="9360"/>
            <a:chExt cx="432720" cy="432720"/>
          </a:xfrm>
        </p:grpSpPr>
        <p:sp>
          <p:nvSpPr>
            <p:cNvPr id="74" name="Freeform 5"/>
            <p:cNvSpPr/>
            <p:nvPr/>
          </p:nvSpPr>
          <p:spPr>
            <a:xfrm>
              <a:off x="9360" y="9360"/>
              <a:ext cx="432720" cy="432720"/>
            </a:xfrm>
            <a:custGeom>
              <a:avLst/>
              <a:gdLst>
                <a:gd name="textAreaLeft" fmla="*/ 0 w 432720"/>
                <a:gd name="textAreaRight" fmla="*/ 433080 w 432720"/>
                <a:gd name="textAreaTop" fmla="*/ 0 h 432720"/>
                <a:gd name="textAreaBottom" fmla="*/ 433080 h 432720"/>
              </a:gdLst>
              <a:ahLst/>
              <a:cxnLst/>
              <a:rect l="textAreaLeft" t="textAreaTop" r="textAreaRight" b="textAreaBottom"/>
              <a:pathLst>
                <a:path w="577088" h="577088">
                  <a:moveTo>
                    <a:pt x="0" y="0"/>
                  </a:moveTo>
                  <a:lnTo>
                    <a:pt x="577088" y="0"/>
                  </a:lnTo>
                  <a:lnTo>
                    <a:pt x="577088" y="577088"/>
                  </a:lnTo>
                  <a:lnTo>
                    <a:pt x="0" y="577088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lang="en-GB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75" name="Freeform 6"/>
          <p:cNvSpPr/>
          <p:nvPr/>
        </p:nvSpPr>
        <p:spPr>
          <a:xfrm>
            <a:off x="-51480" y="406080"/>
            <a:ext cx="5862960" cy="102240"/>
          </a:xfrm>
          <a:custGeom>
            <a:avLst/>
            <a:gdLst>
              <a:gd name="textAreaLeft" fmla="*/ 0 w 5862960"/>
              <a:gd name="textAreaRight" fmla="*/ 5863320 w 5862960"/>
              <a:gd name="textAreaTop" fmla="*/ 0 h 102240"/>
              <a:gd name="textAreaBottom" fmla="*/ 102600 h 102240"/>
            </a:gdLst>
            <a:ahLst/>
            <a:cxnLst/>
            <a:rect l="textAreaLeft" t="textAreaTop" r="textAreaRight" b="textAreaBottom"/>
            <a:pathLst>
              <a:path w="5862828" h="102108">
                <a:moveTo>
                  <a:pt x="0" y="0"/>
                </a:moveTo>
                <a:lnTo>
                  <a:pt x="5862828" y="0"/>
                </a:lnTo>
                <a:lnTo>
                  <a:pt x="5862828" y="102108"/>
                </a:lnTo>
                <a:lnTo>
                  <a:pt x="0" y="102108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lang="en-GB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76" name="Group 7"/>
          <p:cNvGrpSpPr/>
          <p:nvPr/>
        </p:nvGrpSpPr>
        <p:grpSpPr>
          <a:xfrm>
            <a:off x="3066840" y="713880"/>
            <a:ext cx="2369880" cy="1776960"/>
            <a:chOff x="3066840" y="713880"/>
            <a:chExt cx="2369880" cy="1776960"/>
          </a:xfrm>
        </p:grpSpPr>
        <p:sp>
          <p:nvSpPr>
            <p:cNvPr id="77" name="Freeform 8"/>
            <p:cNvSpPr/>
            <p:nvPr/>
          </p:nvSpPr>
          <p:spPr>
            <a:xfrm>
              <a:off x="3066840" y="713880"/>
              <a:ext cx="2369880" cy="1776960"/>
            </a:xfrm>
            <a:custGeom>
              <a:avLst/>
              <a:gdLst>
                <a:gd name="textAreaLeft" fmla="*/ 0 w 2369880"/>
                <a:gd name="textAreaRight" fmla="*/ 2370240 w 2369880"/>
                <a:gd name="textAreaTop" fmla="*/ 0 h 1776960"/>
                <a:gd name="textAreaBottom" fmla="*/ 1777320 h 1776960"/>
              </a:gdLst>
              <a:ahLst/>
              <a:cxnLst/>
              <a:rect l="textAreaLeft" t="textAreaTop" r="textAreaRight" b="textAreaBottom"/>
              <a:pathLst>
                <a:path w="3159760" h="2369312">
                  <a:moveTo>
                    <a:pt x="0" y="0"/>
                  </a:moveTo>
                  <a:lnTo>
                    <a:pt x="3159760" y="0"/>
                  </a:lnTo>
                  <a:lnTo>
                    <a:pt x="3159760" y="2369312"/>
                  </a:lnTo>
                  <a:lnTo>
                    <a:pt x="0" y="2369312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lang="en-GB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78" name="Freeform 9"/>
          <p:cNvSpPr/>
          <p:nvPr/>
        </p:nvSpPr>
        <p:spPr>
          <a:xfrm>
            <a:off x="-51480" y="3041280"/>
            <a:ext cx="5862960" cy="102240"/>
          </a:xfrm>
          <a:custGeom>
            <a:avLst/>
            <a:gdLst>
              <a:gd name="textAreaLeft" fmla="*/ 0 w 5862960"/>
              <a:gd name="textAreaRight" fmla="*/ 5863320 w 5862960"/>
              <a:gd name="textAreaTop" fmla="*/ 0 h 102240"/>
              <a:gd name="textAreaBottom" fmla="*/ 102600 h 102240"/>
            </a:gdLst>
            <a:ahLst/>
            <a:cxnLst/>
            <a:rect l="textAreaLeft" t="textAreaTop" r="textAreaRight" b="textAreaBottom"/>
            <a:pathLst>
              <a:path w="5862828" h="102108">
                <a:moveTo>
                  <a:pt x="0" y="0"/>
                </a:moveTo>
                <a:lnTo>
                  <a:pt x="5862828" y="0"/>
                </a:lnTo>
                <a:lnTo>
                  <a:pt x="5862828" y="102108"/>
                </a:lnTo>
                <a:lnTo>
                  <a:pt x="0" y="102108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lang="en-GB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TextBox 12"/>
          <p:cNvSpPr txBox="1"/>
          <p:nvPr/>
        </p:nvSpPr>
        <p:spPr>
          <a:xfrm>
            <a:off x="498960" y="115920"/>
            <a:ext cx="816120" cy="510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p>
            <a:pPr>
              <a:lnSpc>
                <a:spcPts val="2010"/>
              </a:lnSpc>
            </a:pPr>
            <a:r>
              <a:rPr lang="en-US" sz="1430" b="0" u="none" strike="noStrike">
                <a:solidFill>
                  <a:srgbClr val="E8601C"/>
                </a:solidFill>
                <a:effectLst/>
                <a:uFillTx/>
                <a:latin typeface="Open Sans"/>
                <a:ea typeface="Open Sans"/>
              </a:rPr>
              <a:t>Slide</a:t>
            </a:r>
            <a:r>
              <a:rPr lang="en-US" sz="1430" b="0" u="none" strike="noStrike">
                <a:solidFill>
                  <a:srgbClr val="000000"/>
                </a:solidFill>
                <a:effectLst/>
                <a:uFillTx/>
                <a:latin typeface="Open Sans"/>
                <a:ea typeface="Open Sans"/>
              </a:rPr>
              <a:t> </a:t>
            </a:r>
            <a:r>
              <a:rPr lang="en-US" sz="1430" b="0" u="none" strike="noStrike">
                <a:solidFill>
                  <a:srgbClr val="E8601C"/>
                </a:solidFill>
                <a:effectLst/>
                <a:uFillTx/>
                <a:latin typeface="Open Sans"/>
                <a:ea typeface="Open Sans"/>
              </a:rPr>
              <a:t>title</a:t>
            </a:r>
            <a:endParaRPr lang="en-GB" sz="143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TextBox 13"/>
          <p:cNvSpPr txBox="1"/>
          <p:nvPr/>
        </p:nvSpPr>
        <p:spPr>
          <a:xfrm>
            <a:off x="324000" y="688680"/>
            <a:ext cx="765720" cy="194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p>
            <a:pPr>
              <a:lnSpc>
                <a:spcPts val="1525"/>
              </a:lnSpc>
            </a:pPr>
            <a:r>
              <a:rPr lang="en-US" sz="1090" b="0" u="none" spc="-3" strike="noStrike">
                <a:solidFill>
                  <a:srgbClr val="000000"/>
                </a:solidFill>
                <a:effectLst/>
                <a:uFillTx/>
                <a:latin typeface="Calibri"/>
                <a:ea typeface="IBM Plex Sans Condensed"/>
              </a:rPr>
              <a:t>Your content</a:t>
            </a:r>
            <a:endParaRPr lang="en-GB" sz="10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TextBox 14"/>
          <p:cNvSpPr txBox="1"/>
          <p:nvPr/>
        </p:nvSpPr>
        <p:spPr>
          <a:xfrm>
            <a:off x="601200" y="889200"/>
            <a:ext cx="383040" cy="63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p>
            <a:pPr algn="just">
              <a:lnSpc>
                <a:spcPts val="1655"/>
              </a:lnSpc>
            </a:pPr>
            <a:r>
              <a:rPr lang="en-US" sz="1090" b="0" u="none" spc="-3" strike="noStrike">
                <a:solidFill>
                  <a:srgbClr val="000000"/>
                </a:solidFill>
                <a:effectLst/>
                <a:uFillTx/>
                <a:latin typeface="Calibri"/>
                <a:ea typeface="IBM Plex Sans Condensed"/>
              </a:rPr>
              <a:t>Item 1 Item 2 Item 3</a:t>
            </a:r>
            <a:endParaRPr lang="en-GB" sz="10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TextBox 15"/>
          <p:cNvSpPr txBox="1"/>
          <p:nvPr/>
        </p:nvSpPr>
        <p:spPr>
          <a:xfrm>
            <a:off x="462600" y="909000"/>
            <a:ext cx="70560" cy="1051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p>
            <a:pPr algn="just">
              <a:lnSpc>
                <a:spcPts val="1655"/>
              </a:lnSpc>
            </a:pPr>
            <a:r>
              <a:rPr lang="en-US" sz="1090" b="0" u="none" spc="113" strike="noStrike">
                <a:solidFill>
                  <a:srgbClr val="E8601C"/>
                </a:solidFill>
                <a:effectLst/>
                <a:uFillTx/>
                <a:latin typeface="Calibri"/>
                <a:ea typeface="IBM Plex Sans"/>
              </a:rPr>
              <a:t>• • •</a:t>
            </a:r>
            <a:endParaRPr lang="en-GB" sz="10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TextBox 18"/>
          <p:cNvSpPr txBox="1"/>
          <p:nvPr/>
        </p:nvSpPr>
        <p:spPr>
          <a:xfrm>
            <a:off x="5610960" y="3070800"/>
            <a:ext cx="85320" cy="213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p>
            <a:pPr>
              <a:lnSpc>
                <a:spcPts val="1675"/>
              </a:lnSpc>
            </a:pPr>
            <a:r>
              <a:rPr lang="en-US" sz="1200" b="0" u="none" strike="noStrike">
                <a:solidFill>
                  <a:srgbClr val="E8601C"/>
                </a:solidFill>
                <a:effectLst/>
                <a:uFillTx/>
                <a:latin typeface="Calibri"/>
                <a:ea typeface="Open Sans"/>
              </a:rPr>
              <a:t>3</a:t>
            </a:r>
            <a:endParaRPr lang="en-GB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TextBox 18"/>
          <p:cNvSpPr txBox="1"/>
          <p:nvPr/>
        </p:nvSpPr>
        <p:spPr>
          <a:xfrm>
            <a:off x="56880" y="3119760"/>
            <a:ext cx="1371960" cy="106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p>
            <a:pPr>
              <a:lnSpc>
                <a:spcPts val="836"/>
              </a:lnSpc>
            </a:pPr>
            <a:r>
              <a:rPr lang="en-US" sz="600" b="0" u="none" spc="-11" strike="noStrike">
                <a:solidFill>
                  <a:srgbClr val="333333"/>
                </a:solidFill>
                <a:effectLst/>
                <a:uFillTx/>
                <a:latin typeface="Calibri"/>
                <a:ea typeface="Open Sans"/>
              </a:rPr>
              <a:t>Presenter</a:t>
            </a:r>
            <a:r>
              <a:rPr lang="en-US" sz="600" b="0" u="none" spc="-11" strike="noStrike">
                <a:solidFill>
                  <a:srgbClr val="000000"/>
                </a:solidFill>
                <a:effectLst/>
                <a:uFillTx/>
                <a:latin typeface="Calibri"/>
                <a:ea typeface="Open Sans"/>
              </a:rPr>
              <a:t> </a:t>
            </a:r>
            <a:r>
              <a:rPr lang="en-US" sz="600" b="0" u="none" spc="-11" strike="noStrike">
                <a:solidFill>
                  <a:srgbClr val="333333"/>
                </a:solidFill>
                <a:effectLst/>
                <a:uFillTx/>
                <a:latin typeface="Calibri"/>
                <a:ea typeface="Open Sans"/>
              </a:rPr>
              <a:t>Name</a:t>
            </a:r>
            <a:endParaRPr lang="en-GB" sz="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TextBox 19"/>
          <p:cNvSpPr txBox="1"/>
          <p:nvPr/>
        </p:nvSpPr>
        <p:spPr>
          <a:xfrm>
            <a:off x="1626840" y="3118320"/>
            <a:ext cx="2556360" cy="106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p>
            <a:pPr>
              <a:lnSpc>
                <a:spcPts val="836"/>
              </a:lnSpc>
            </a:pPr>
            <a:r>
              <a:rPr lang="en-US" sz="600" b="0" u="none" spc="-11" strike="noStrike">
                <a:solidFill>
                  <a:srgbClr val="E8601C"/>
                </a:solidFill>
                <a:effectLst/>
                <a:uFillTx/>
                <a:latin typeface="Calibri"/>
                <a:ea typeface="Open Sans"/>
              </a:rPr>
              <a:t>ICCSA</a:t>
            </a:r>
            <a:r>
              <a:rPr lang="en-US" sz="600" b="0" u="none" spc="-11" strike="noStrike">
                <a:solidFill>
                  <a:srgbClr val="000000"/>
                </a:solidFill>
                <a:effectLst/>
                <a:uFillTx/>
                <a:latin typeface="Calibri"/>
                <a:ea typeface="Open Sans"/>
              </a:rPr>
              <a:t> </a:t>
            </a:r>
            <a:r>
              <a:rPr lang="en-US" sz="600" b="0" u="none" spc="-11" strike="noStrike">
                <a:solidFill>
                  <a:srgbClr val="E8601C"/>
                </a:solidFill>
                <a:effectLst/>
                <a:uFillTx/>
                <a:latin typeface="Calibri"/>
                <a:ea typeface="Open Sans"/>
              </a:rPr>
              <a:t>2026</a:t>
            </a:r>
            <a:r>
              <a:rPr lang="en-US" sz="600" b="0" u="none" spc="-11" strike="noStrike">
                <a:solidFill>
                  <a:srgbClr val="000000"/>
                </a:solidFill>
                <a:effectLst/>
                <a:uFillTx/>
                <a:latin typeface="Calibri"/>
                <a:ea typeface="Open Sans"/>
              </a:rPr>
              <a:t> </a:t>
            </a:r>
            <a:r>
              <a:rPr lang="en-US" sz="600" b="0" u="none" spc="-11" strike="noStrike">
                <a:solidFill>
                  <a:srgbClr val="E8601C"/>
                </a:solidFill>
                <a:effectLst/>
                <a:uFillTx/>
                <a:latin typeface="Calibri"/>
                <a:ea typeface="Open Sans"/>
              </a:rPr>
              <a:t>University</a:t>
            </a:r>
            <a:r>
              <a:rPr lang="en-US" sz="600" b="0" u="none" spc="-11" strike="noStrike">
                <a:solidFill>
                  <a:srgbClr val="000000"/>
                </a:solidFill>
                <a:effectLst/>
                <a:uFillTx/>
                <a:latin typeface="Calibri"/>
                <a:ea typeface="Open Sans"/>
              </a:rPr>
              <a:t> </a:t>
            </a:r>
            <a:r>
              <a:rPr lang="en-US" sz="600" b="0" u="none" spc="-11" strike="noStrike">
                <a:solidFill>
                  <a:srgbClr val="E8601C"/>
                </a:solidFill>
                <a:effectLst/>
                <a:uFillTx/>
                <a:latin typeface="Calibri"/>
                <a:ea typeface="Open Sans"/>
              </a:rPr>
              <a:t>of</a:t>
            </a:r>
            <a:r>
              <a:rPr lang="en-US" sz="600" b="0" u="none" spc="-11" strike="noStrike">
                <a:solidFill>
                  <a:srgbClr val="000000"/>
                </a:solidFill>
                <a:effectLst/>
                <a:uFillTx/>
                <a:latin typeface="Calibri"/>
                <a:ea typeface="Open Sans"/>
              </a:rPr>
              <a:t> </a:t>
            </a:r>
            <a:r>
              <a:rPr lang="en-US" sz="600" b="0" u="none" spc="-11" strike="noStrike">
                <a:solidFill>
                  <a:srgbClr val="E8601C"/>
                </a:solidFill>
                <a:effectLst/>
                <a:uFillTx/>
                <a:latin typeface="Calibri"/>
                <a:ea typeface="Open Sans"/>
              </a:rPr>
              <a:t>Minho,</a:t>
            </a:r>
            <a:r>
              <a:rPr lang="en-US" sz="600" b="0" u="none" spc="-11" strike="noStrike">
                <a:solidFill>
                  <a:srgbClr val="000000"/>
                </a:solidFill>
                <a:effectLst/>
                <a:uFillTx/>
                <a:latin typeface="Calibri"/>
                <a:ea typeface="Open Sans"/>
              </a:rPr>
              <a:t> </a:t>
            </a:r>
            <a:r>
              <a:rPr lang="en-US" sz="600" b="0" u="none" spc="-11" strike="noStrike">
                <a:solidFill>
                  <a:srgbClr val="E8601C"/>
                </a:solidFill>
                <a:effectLst/>
                <a:uFillTx/>
                <a:latin typeface="Calibri"/>
                <a:ea typeface="Open Sans"/>
              </a:rPr>
              <a:t>Braga,</a:t>
            </a:r>
            <a:r>
              <a:rPr lang="en-US" sz="600" b="0" u="none" spc="-11" strike="noStrike">
                <a:solidFill>
                  <a:srgbClr val="000000"/>
                </a:solidFill>
                <a:effectLst/>
                <a:uFillTx/>
                <a:latin typeface="Calibri"/>
                <a:ea typeface="Open Sans"/>
              </a:rPr>
              <a:t> </a:t>
            </a:r>
            <a:r>
              <a:rPr lang="en-US" sz="600" b="0" u="none" spc="-11" strike="noStrike">
                <a:solidFill>
                  <a:srgbClr val="E8601C"/>
                </a:solidFill>
                <a:effectLst/>
                <a:uFillTx/>
                <a:latin typeface="Calibri"/>
                <a:ea typeface="Open Sans"/>
              </a:rPr>
              <a:t>Portugal,</a:t>
            </a:r>
            <a:r>
              <a:rPr lang="en-US" sz="600" b="0" u="none" spc="-11" strike="noStrike">
                <a:solidFill>
                  <a:srgbClr val="000000"/>
                </a:solidFill>
                <a:effectLst/>
                <a:uFillTx/>
                <a:latin typeface="Calibri"/>
                <a:ea typeface="Open Sans"/>
              </a:rPr>
              <a:t> June 30 – July 3, 2026</a:t>
            </a:r>
            <a:endParaRPr lang="en-GB" sz="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" name="Group 4"/>
          <p:cNvGrpSpPr/>
          <p:nvPr/>
        </p:nvGrpSpPr>
        <p:grpSpPr>
          <a:xfrm>
            <a:off x="9360" y="9360"/>
            <a:ext cx="432720" cy="432720"/>
            <a:chOff x="9360" y="9360"/>
            <a:chExt cx="432720" cy="432720"/>
          </a:xfrm>
        </p:grpSpPr>
        <p:sp>
          <p:nvSpPr>
            <p:cNvPr id="87" name="Freeform 5"/>
            <p:cNvSpPr/>
            <p:nvPr/>
          </p:nvSpPr>
          <p:spPr>
            <a:xfrm>
              <a:off x="9360" y="9360"/>
              <a:ext cx="432720" cy="432720"/>
            </a:xfrm>
            <a:custGeom>
              <a:avLst/>
              <a:gdLst>
                <a:gd name="textAreaLeft" fmla="*/ 0 w 432720"/>
                <a:gd name="textAreaRight" fmla="*/ 433080 w 432720"/>
                <a:gd name="textAreaTop" fmla="*/ 0 h 432720"/>
                <a:gd name="textAreaBottom" fmla="*/ 433080 h 432720"/>
              </a:gdLst>
              <a:ahLst/>
              <a:cxnLst/>
              <a:rect l="textAreaLeft" t="textAreaTop" r="textAreaRight" b="textAreaBottom"/>
              <a:pathLst>
                <a:path w="577088" h="577088">
                  <a:moveTo>
                    <a:pt x="0" y="0"/>
                  </a:moveTo>
                  <a:lnTo>
                    <a:pt x="577088" y="0"/>
                  </a:lnTo>
                  <a:lnTo>
                    <a:pt x="577088" y="577088"/>
                  </a:lnTo>
                  <a:lnTo>
                    <a:pt x="0" y="577088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lang="en-GB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88" name="Freeform 6"/>
          <p:cNvSpPr/>
          <p:nvPr/>
        </p:nvSpPr>
        <p:spPr>
          <a:xfrm>
            <a:off x="-51480" y="406080"/>
            <a:ext cx="5862960" cy="102240"/>
          </a:xfrm>
          <a:custGeom>
            <a:avLst/>
            <a:gdLst>
              <a:gd name="textAreaLeft" fmla="*/ 0 w 5862960"/>
              <a:gd name="textAreaRight" fmla="*/ 5863320 w 5862960"/>
              <a:gd name="textAreaTop" fmla="*/ 0 h 102240"/>
              <a:gd name="textAreaBottom" fmla="*/ 102600 h 102240"/>
            </a:gdLst>
            <a:ahLst/>
            <a:cxnLst/>
            <a:rect l="textAreaLeft" t="textAreaTop" r="textAreaRight" b="textAreaBottom"/>
            <a:pathLst>
              <a:path w="5862828" h="102108">
                <a:moveTo>
                  <a:pt x="0" y="0"/>
                </a:moveTo>
                <a:lnTo>
                  <a:pt x="5862828" y="0"/>
                </a:lnTo>
                <a:lnTo>
                  <a:pt x="5862828" y="102108"/>
                </a:lnTo>
                <a:lnTo>
                  <a:pt x="0" y="102108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lang="en-GB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89" name="Group 7"/>
          <p:cNvGrpSpPr/>
          <p:nvPr/>
        </p:nvGrpSpPr>
        <p:grpSpPr>
          <a:xfrm>
            <a:off x="305280" y="924840"/>
            <a:ext cx="1513440" cy="1135440"/>
            <a:chOff x="305280" y="924840"/>
            <a:chExt cx="1513440" cy="1135440"/>
          </a:xfrm>
        </p:grpSpPr>
        <p:sp>
          <p:nvSpPr>
            <p:cNvPr id="90" name="Freeform 8"/>
            <p:cNvSpPr/>
            <p:nvPr/>
          </p:nvSpPr>
          <p:spPr>
            <a:xfrm>
              <a:off x="305280" y="924840"/>
              <a:ext cx="1513440" cy="1135440"/>
            </a:xfrm>
            <a:custGeom>
              <a:avLst/>
              <a:gdLst>
                <a:gd name="textAreaLeft" fmla="*/ 0 w 1513440"/>
                <a:gd name="textAreaRight" fmla="*/ 1513800 w 1513440"/>
                <a:gd name="textAreaTop" fmla="*/ 0 h 1135440"/>
                <a:gd name="textAreaBottom" fmla="*/ 1135800 h 1135440"/>
              </a:gdLst>
              <a:ahLst/>
              <a:cxnLst/>
              <a:rect l="textAreaLeft" t="textAreaTop" r="textAreaRight" b="textAreaBottom"/>
              <a:pathLst>
                <a:path w="2017776" h="1513840">
                  <a:moveTo>
                    <a:pt x="0" y="0"/>
                  </a:moveTo>
                  <a:lnTo>
                    <a:pt x="2017776" y="0"/>
                  </a:lnTo>
                  <a:lnTo>
                    <a:pt x="2017776" y="1513840"/>
                  </a:lnTo>
                  <a:lnTo>
                    <a:pt x="0" y="151384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lang="en-GB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91" name="Group 9"/>
          <p:cNvGrpSpPr/>
          <p:nvPr/>
        </p:nvGrpSpPr>
        <p:grpSpPr>
          <a:xfrm>
            <a:off x="2123280" y="924840"/>
            <a:ext cx="1513440" cy="1135440"/>
            <a:chOff x="2123280" y="924840"/>
            <a:chExt cx="1513440" cy="1135440"/>
          </a:xfrm>
        </p:grpSpPr>
        <p:sp>
          <p:nvSpPr>
            <p:cNvPr id="92" name="Freeform 10"/>
            <p:cNvSpPr/>
            <p:nvPr/>
          </p:nvSpPr>
          <p:spPr>
            <a:xfrm>
              <a:off x="2123280" y="924840"/>
              <a:ext cx="1513440" cy="1135440"/>
            </a:xfrm>
            <a:custGeom>
              <a:avLst/>
              <a:gdLst>
                <a:gd name="textAreaLeft" fmla="*/ 0 w 1513440"/>
                <a:gd name="textAreaRight" fmla="*/ 1513800 w 1513440"/>
                <a:gd name="textAreaTop" fmla="*/ 0 h 1135440"/>
                <a:gd name="textAreaBottom" fmla="*/ 1135800 h 1135440"/>
              </a:gdLst>
              <a:ahLst/>
              <a:cxnLst/>
              <a:rect l="textAreaLeft" t="textAreaTop" r="textAreaRight" b="textAreaBottom"/>
              <a:pathLst>
                <a:path w="2017776" h="1513840">
                  <a:moveTo>
                    <a:pt x="0" y="0"/>
                  </a:moveTo>
                  <a:lnTo>
                    <a:pt x="2017776" y="0"/>
                  </a:lnTo>
                  <a:lnTo>
                    <a:pt x="2017776" y="1513840"/>
                  </a:lnTo>
                  <a:lnTo>
                    <a:pt x="0" y="151384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lang="en-GB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93" name="Group 11"/>
          <p:cNvGrpSpPr/>
          <p:nvPr/>
        </p:nvGrpSpPr>
        <p:grpSpPr>
          <a:xfrm>
            <a:off x="3941280" y="924840"/>
            <a:ext cx="1513440" cy="1135440"/>
            <a:chOff x="3941280" y="924840"/>
            <a:chExt cx="1513440" cy="1135440"/>
          </a:xfrm>
        </p:grpSpPr>
        <p:sp>
          <p:nvSpPr>
            <p:cNvPr id="94" name="Freeform 12"/>
            <p:cNvSpPr/>
            <p:nvPr/>
          </p:nvSpPr>
          <p:spPr>
            <a:xfrm>
              <a:off x="3941280" y="924840"/>
              <a:ext cx="1513440" cy="1135440"/>
            </a:xfrm>
            <a:custGeom>
              <a:avLst/>
              <a:gdLst>
                <a:gd name="textAreaLeft" fmla="*/ 0 w 1513440"/>
                <a:gd name="textAreaRight" fmla="*/ 1513800 w 1513440"/>
                <a:gd name="textAreaTop" fmla="*/ 0 h 1135440"/>
                <a:gd name="textAreaBottom" fmla="*/ 1135800 h 1135440"/>
              </a:gdLst>
              <a:ahLst/>
              <a:cxnLst/>
              <a:rect l="textAreaLeft" t="textAreaTop" r="textAreaRight" b="textAreaBottom"/>
              <a:pathLst>
                <a:path w="2017776" h="1513840">
                  <a:moveTo>
                    <a:pt x="0" y="0"/>
                  </a:moveTo>
                  <a:lnTo>
                    <a:pt x="2017776" y="0"/>
                  </a:lnTo>
                  <a:lnTo>
                    <a:pt x="2017776" y="1513840"/>
                  </a:lnTo>
                  <a:lnTo>
                    <a:pt x="0" y="151384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lang="en-GB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95" name="Freeform 13"/>
          <p:cNvSpPr/>
          <p:nvPr/>
        </p:nvSpPr>
        <p:spPr>
          <a:xfrm>
            <a:off x="-51480" y="3041280"/>
            <a:ext cx="5862960" cy="102240"/>
          </a:xfrm>
          <a:custGeom>
            <a:avLst/>
            <a:gdLst>
              <a:gd name="textAreaLeft" fmla="*/ 0 w 5862960"/>
              <a:gd name="textAreaRight" fmla="*/ 5863320 w 5862960"/>
              <a:gd name="textAreaTop" fmla="*/ 0 h 102240"/>
              <a:gd name="textAreaBottom" fmla="*/ 102600 h 102240"/>
            </a:gdLst>
            <a:ahLst/>
            <a:cxnLst/>
            <a:rect l="textAreaLeft" t="textAreaTop" r="textAreaRight" b="textAreaBottom"/>
            <a:pathLst>
              <a:path w="5862828" h="102108">
                <a:moveTo>
                  <a:pt x="0" y="0"/>
                </a:moveTo>
                <a:lnTo>
                  <a:pt x="5862828" y="0"/>
                </a:lnTo>
                <a:lnTo>
                  <a:pt x="5862828" y="102108"/>
                </a:lnTo>
                <a:lnTo>
                  <a:pt x="0" y="102108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lang="en-GB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TextBox 16"/>
          <p:cNvSpPr txBox="1"/>
          <p:nvPr/>
        </p:nvSpPr>
        <p:spPr>
          <a:xfrm>
            <a:off x="498960" y="115920"/>
            <a:ext cx="816120" cy="255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p>
            <a:pPr>
              <a:lnSpc>
                <a:spcPts val="2010"/>
              </a:lnSpc>
            </a:pPr>
            <a:r>
              <a:rPr lang="en-US" sz="1430" b="0" u="none" strike="noStrike">
                <a:solidFill>
                  <a:srgbClr val="E8601C"/>
                </a:solidFill>
                <a:effectLst/>
                <a:uFillTx/>
                <a:latin typeface="Calibri"/>
                <a:ea typeface="Open Sans"/>
              </a:rPr>
              <a:t>Slide</a:t>
            </a:r>
            <a:r>
              <a:rPr lang="en-US" sz="143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Open Sans"/>
              </a:rPr>
              <a:t> </a:t>
            </a:r>
            <a:r>
              <a:rPr lang="en-US" sz="1430" b="0" u="none" strike="noStrike">
                <a:solidFill>
                  <a:srgbClr val="E8601C"/>
                </a:solidFill>
                <a:effectLst/>
                <a:uFillTx/>
                <a:latin typeface="Calibri"/>
                <a:ea typeface="Open Sans"/>
              </a:rPr>
              <a:t>title</a:t>
            </a:r>
            <a:endParaRPr lang="en-GB" sz="143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TextBox 19"/>
          <p:cNvSpPr txBox="1"/>
          <p:nvPr/>
        </p:nvSpPr>
        <p:spPr>
          <a:xfrm>
            <a:off x="5610960" y="3070800"/>
            <a:ext cx="85320" cy="213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p>
            <a:pPr>
              <a:lnSpc>
                <a:spcPts val="1675"/>
              </a:lnSpc>
            </a:pPr>
            <a:r>
              <a:rPr lang="en-US" sz="1200" b="0" u="none" strike="noStrike">
                <a:solidFill>
                  <a:srgbClr val="E8601C"/>
                </a:solidFill>
                <a:effectLst/>
                <a:uFillTx/>
                <a:latin typeface="Calibri"/>
                <a:ea typeface="Open Sans"/>
              </a:rPr>
              <a:t>4</a:t>
            </a:r>
            <a:endParaRPr lang="en-GB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TextBox 18"/>
          <p:cNvSpPr txBox="1"/>
          <p:nvPr/>
        </p:nvSpPr>
        <p:spPr>
          <a:xfrm>
            <a:off x="56880" y="3119760"/>
            <a:ext cx="1371960" cy="106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p>
            <a:pPr>
              <a:lnSpc>
                <a:spcPts val="836"/>
              </a:lnSpc>
            </a:pPr>
            <a:r>
              <a:rPr lang="en-US" sz="600" b="0" u="none" spc="-11" strike="noStrike">
                <a:solidFill>
                  <a:srgbClr val="333333"/>
                </a:solidFill>
                <a:effectLst/>
                <a:uFillTx/>
                <a:latin typeface="Calibri"/>
                <a:ea typeface="Open Sans"/>
              </a:rPr>
              <a:t>Presenter</a:t>
            </a:r>
            <a:r>
              <a:rPr lang="en-US" sz="600" b="0" u="none" spc="-11" strike="noStrike">
                <a:solidFill>
                  <a:srgbClr val="000000"/>
                </a:solidFill>
                <a:effectLst/>
                <a:uFillTx/>
                <a:latin typeface="Calibri"/>
                <a:ea typeface="Open Sans"/>
              </a:rPr>
              <a:t> </a:t>
            </a:r>
            <a:r>
              <a:rPr lang="en-US" sz="600" b="0" u="none" spc="-11" strike="noStrike">
                <a:solidFill>
                  <a:srgbClr val="333333"/>
                </a:solidFill>
                <a:effectLst/>
                <a:uFillTx/>
                <a:latin typeface="Calibri"/>
                <a:ea typeface="Open Sans"/>
              </a:rPr>
              <a:t>Name</a:t>
            </a:r>
            <a:endParaRPr lang="en-GB" sz="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TextBox 19"/>
          <p:cNvSpPr txBox="1"/>
          <p:nvPr/>
        </p:nvSpPr>
        <p:spPr>
          <a:xfrm>
            <a:off x="1626840" y="3118320"/>
            <a:ext cx="2556360" cy="106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p>
            <a:pPr>
              <a:lnSpc>
                <a:spcPts val="836"/>
              </a:lnSpc>
            </a:pPr>
            <a:r>
              <a:rPr lang="en-US" sz="600" b="0" u="none" spc="-11" strike="noStrike">
                <a:solidFill>
                  <a:srgbClr val="E8601C"/>
                </a:solidFill>
                <a:effectLst/>
                <a:uFillTx/>
                <a:latin typeface="Calibri"/>
                <a:ea typeface="Open Sans"/>
              </a:rPr>
              <a:t>ICCSA</a:t>
            </a:r>
            <a:r>
              <a:rPr lang="en-US" sz="600" b="0" u="none" spc="-11" strike="noStrike">
                <a:solidFill>
                  <a:srgbClr val="000000"/>
                </a:solidFill>
                <a:effectLst/>
                <a:uFillTx/>
                <a:latin typeface="Calibri"/>
                <a:ea typeface="Open Sans"/>
              </a:rPr>
              <a:t> </a:t>
            </a:r>
            <a:r>
              <a:rPr lang="en-US" sz="600" b="0" u="none" spc="-11" strike="noStrike">
                <a:solidFill>
                  <a:srgbClr val="E8601C"/>
                </a:solidFill>
                <a:effectLst/>
                <a:uFillTx/>
                <a:latin typeface="Calibri"/>
                <a:ea typeface="Open Sans"/>
              </a:rPr>
              <a:t>2026</a:t>
            </a:r>
            <a:r>
              <a:rPr lang="en-US" sz="600" b="0" u="none" spc="-11" strike="noStrike">
                <a:solidFill>
                  <a:srgbClr val="000000"/>
                </a:solidFill>
                <a:effectLst/>
                <a:uFillTx/>
                <a:latin typeface="Calibri"/>
                <a:ea typeface="Open Sans"/>
              </a:rPr>
              <a:t> </a:t>
            </a:r>
            <a:r>
              <a:rPr lang="en-US" sz="600" b="0" u="none" spc="-11" strike="noStrike">
                <a:solidFill>
                  <a:srgbClr val="E8601C"/>
                </a:solidFill>
                <a:effectLst/>
                <a:uFillTx/>
                <a:latin typeface="Calibri"/>
                <a:ea typeface="Open Sans"/>
              </a:rPr>
              <a:t>University</a:t>
            </a:r>
            <a:r>
              <a:rPr lang="en-US" sz="600" b="0" u="none" spc="-11" strike="noStrike">
                <a:solidFill>
                  <a:srgbClr val="000000"/>
                </a:solidFill>
                <a:effectLst/>
                <a:uFillTx/>
                <a:latin typeface="Calibri"/>
                <a:ea typeface="Open Sans"/>
              </a:rPr>
              <a:t> </a:t>
            </a:r>
            <a:r>
              <a:rPr lang="en-US" sz="600" b="0" u="none" spc="-11" strike="noStrike">
                <a:solidFill>
                  <a:srgbClr val="E8601C"/>
                </a:solidFill>
                <a:effectLst/>
                <a:uFillTx/>
                <a:latin typeface="Calibri"/>
                <a:ea typeface="Open Sans"/>
              </a:rPr>
              <a:t>of</a:t>
            </a:r>
            <a:r>
              <a:rPr lang="en-US" sz="600" b="0" u="none" spc="-11" strike="noStrike">
                <a:solidFill>
                  <a:srgbClr val="000000"/>
                </a:solidFill>
                <a:effectLst/>
                <a:uFillTx/>
                <a:latin typeface="Calibri"/>
                <a:ea typeface="Open Sans"/>
              </a:rPr>
              <a:t> </a:t>
            </a:r>
            <a:r>
              <a:rPr lang="en-US" sz="600" b="0" u="none" spc="-11" strike="noStrike">
                <a:solidFill>
                  <a:srgbClr val="E8601C"/>
                </a:solidFill>
                <a:effectLst/>
                <a:uFillTx/>
                <a:latin typeface="Calibri"/>
                <a:ea typeface="Open Sans"/>
              </a:rPr>
              <a:t>Minho,</a:t>
            </a:r>
            <a:r>
              <a:rPr lang="en-US" sz="600" b="0" u="none" spc="-11" strike="noStrike">
                <a:solidFill>
                  <a:srgbClr val="000000"/>
                </a:solidFill>
                <a:effectLst/>
                <a:uFillTx/>
                <a:latin typeface="Calibri"/>
                <a:ea typeface="Open Sans"/>
              </a:rPr>
              <a:t> </a:t>
            </a:r>
            <a:r>
              <a:rPr lang="en-US" sz="600" b="0" u="none" spc="-11" strike="noStrike">
                <a:solidFill>
                  <a:srgbClr val="E8601C"/>
                </a:solidFill>
                <a:effectLst/>
                <a:uFillTx/>
                <a:latin typeface="Calibri"/>
                <a:ea typeface="Open Sans"/>
              </a:rPr>
              <a:t>Braga,</a:t>
            </a:r>
            <a:r>
              <a:rPr lang="en-US" sz="600" b="0" u="none" spc="-11" strike="noStrike">
                <a:solidFill>
                  <a:srgbClr val="000000"/>
                </a:solidFill>
                <a:effectLst/>
                <a:uFillTx/>
                <a:latin typeface="Calibri"/>
                <a:ea typeface="Open Sans"/>
              </a:rPr>
              <a:t> </a:t>
            </a:r>
            <a:r>
              <a:rPr lang="en-US" sz="600" b="0" u="none" spc="-11" strike="noStrike">
                <a:solidFill>
                  <a:srgbClr val="E8601C"/>
                </a:solidFill>
                <a:effectLst/>
                <a:uFillTx/>
                <a:latin typeface="Calibri"/>
                <a:ea typeface="Open Sans"/>
              </a:rPr>
              <a:t>Portugal,</a:t>
            </a:r>
            <a:r>
              <a:rPr lang="en-US" sz="600" b="0" u="none" spc="-11" strike="noStrike">
                <a:solidFill>
                  <a:srgbClr val="000000"/>
                </a:solidFill>
                <a:effectLst/>
                <a:uFillTx/>
                <a:latin typeface="Calibri"/>
                <a:ea typeface="Open Sans"/>
              </a:rPr>
              <a:t> June 30 – July 3, 2026</a:t>
            </a:r>
            <a:endParaRPr lang="en-GB" sz="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roup 4"/>
          <p:cNvGrpSpPr/>
          <p:nvPr/>
        </p:nvGrpSpPr>
        <p:grpSpPr>
          <a:xfrm>
            <a:off x="9360" y="9360"/>
            <a:ext cx="432720" cy="432720"/>
            <a:chOff x="9360" y="9360"/>
            <a:chExt cx="432720" cy="432720"/>
          </a:xfrm>
        </p:grpSpPr>
        <p:sp>
          <p:nvSpPr>
            <p:cNvPr id="101" name="Freeform 5"/>
            <p:cNvSpPr/>
            <p:nvPr/>
          </p:nvSpPr>
          <p:spPr>
            <a:xfrm>
              <a:off x="9360" y="9360"/>
              <a:ext cx="432720" cy="432720"/>
            </a:xfrm>
            <a:custGeom>
              <a:avLst/>
              <a:gdLst>
                <a:gd name="textAreaLeft" fmla="*/ 0 w 432720"/>
                <a:gd name="textAreaRight" fmla="*/ 433080 w 432720"/>
                <a:gd name="textAreaTop" fmla="*/ 0 h 432720"/>
                <a:gd name="textAreaBottom" fmla="*/ 433080 h 432720"/>
              </a:gdLst>
              <a:ahLst/>
              <a:cxnLst/>
              <a:rect l="textAreaLeft" t="textAreaTop" r="textAreaRight" b="textAreaBottom"/>
              <a:pathLst>
                <a:path w="577088" h="577088">
                  <a:moveTo>
                    <a:pt x="0" y="0"/>
                  </a:moveTo>
                  <a:lnTo>
                    <a:pt x="577088" y="0"/>
                  </a:lnTo>
                  <a:lnTo>
                    <a:pt x="577088" y="577088"/>
                  </a:lnTo>
                  <a:lnTo>
                    <a:pt x="0" y="577088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lang="en-GB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02" name="Freeform 6"/>
          <p:cNvSpPr/>
          <p:nvPr/>
        </p:nvSpPr>
        <p:spPr>
          <a:xfrm>
            <a:off x="-51480" y="406080"/>
            <a:ext cx="5862960" cy="102240"/>
          </a:xfrm>
          <a:custGeom>
            <a:avLst/>
            <a:gdLst>
              <a:gd name="textAreaLeft" fmla="*/ 0 w 5862960"/>
              <a:gd name="textAreaRight" fmla="*/ 5863320 w 5862960"/>
              <a:gd name="textAreaTop" fmla="*/ 0 h 102240"/>
              <a:gd name="textAreaBottom" fmla="*/ 102600 h 102240"/>
            </a:gdLst>
            <a:ahLst/>
            <a:cxnLst/>
            <a:rect l="textAreaLeft" t="textAreaTop" r="textAreaRight" b="textAreaBottom"/>
            <a:pathLst>
              <a:path w="5862828" h="102108">
                <a:moveTo>
                  <a:pt x="0" y="0"/>
                </a:moveTo>
                <a:lnTo>
                  <a:pt x="5862828" y="0"/>
                </a:lnTo>
                <a:lnTo>
                  <a:pt x="5862828" y="102108"/>
                </a:lnTo>
                <a:lnTo>
                  <a:pt x="0" y="102108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lang="en-GB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03" name="Group 7"/>
          <p:cNvGrpSpPr/>
          <p:nvPr/>
        </p:nvGrpSpPr>
        <p:grpSpPr>
          <a:xfrm>
            <a:off x="911160" y="729360"/>
            <a:ext cx="1513440" cy="1135440"/>
            <a:chOff x="911160" y="729360"/>
            <a:chExt cx="1513440" cy="1135440"/>
          </a:xfrm>
        </p:grpSpPr>
        <p:sp>
          <p:nvSpPr>
            <p:cNvPr id="104" name="Freeform 8"/>
            <p:cNvSpPr/>
            <p:nvPr/>
          </p:nvSpPr>
          <p:spPr>
            <a:xfrm>
              <a:off x="911160" y="729360"/>
              <a:ext cx="1513440" cy="1135440"/>
            </a:xfrm>
            <a:custGeom>
              <a:avLst/>
              <a:gdLst>
                <a:gd name="textAreaLeft" fmla="*/ 0 w 1513440"/>
                <a:gd name="textAreaRight" fmla="*/ 1513800 w 1513440"/>
                <a:gd name="textAreaTop" fmla="*/ 0 h 1135440"/>
                <a:gd name="textAreaBottom" fmla="*/ 1135800 h 1135440"/>
              </a:gdLst>
              <a:ahLst/>
              <a:cxnLst/>
              <a:rect l="textAreaLeft" t="textAreaTop" r="textAreaRight" b="textAreaBottom"/>
              <a:pathLst>
                <a:path w="2017776" h="1513840">
                  <a:moveTo>
                    <a:pt x="0" y="0"/>
                  </a:moveTo>
                  <a:lnTo>
                    <a:pt x="2017776" y="0"/>
                  </a:lnTo>
                  <a:lnTo>
                    <a:pt x="2017776" y="1513840"/>
                  </a:lnTo>
                  <a:lnTo>
                    <a:pt x="0" y="151384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lang="en-GB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105" name="Group 9"/>
          <p:cNvGrpSpPr/>
          <p:nvPr/>
        </p:nvGrpSpPr>
        <p:grpSpPr>
          <a:xfrm>
            <a:off x="3335400" y="729360"/>
            <a:ext cx="1513440" cy="1135440"/>
            <a:chOff x="3335400" y="729360"/>
            <a:chExt cx="1513440" cy="1135440"/>
          </a:xfrm>
        </p:grpSpPr>
        <p:sp>
          <p:nvSpPr>
            <p:cNvPr id="106" name="Freeform 10"/>
            <p:cNvSpPr/>
            <p:nvPr/>
          </p:nvSpPr>
          <p:spPr>
            <a:xfrm>
              <a:off x="3335400" y="729360"/>
              <a:ext cx="1513440" cy="1135440"/>
            </a:xfrm>
            <a:custGeom>
              <a:avLst/>
              <a:gdLst>
                <a:gd name="textAreaLeft" fmla="*/ 0 w 1513440"/>
                <a:gd name="textAreaRight" fmla="*/ 1513800 w 1513440"/>
                <a:gd name="textAreaTop" fmla="*/ 0 h 1135440"/>
                <a:gd name="textAreaBottom" fmla="*/ 1135800 h 1135440"/>
              </a:gdLst>
              <a:ahLst/>
              <a:cxnLst/>
              <a:rect l="textAreaLeft" t="textAreaTop" r="textAreaRight" b="textAreaBottom"/>
              <a:pathLst>
                <a:path w="2017776" h="1513840">
                  <a:moveTo>
                    <a:pt x="0" y="0"/>
                  </a:moveTo>
                  <a:lnTo>
                    <a:pt x="2017776" y="0"/>
                  </a:lnTo>
                  <a:lnTo>
                    <a:pt x="2017776" y="1513840"/>
                  </a:lnTo>
                  <a:lnTo>
                    <a:pt x="0" y="151384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lang="en-GB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07" name="Freeform 11"/>
          <p:cNvSpPr/>
          <p:nvPr/>
        </p:nvSpPr>
        <p:spPr>
          <a:xfrm>
            <a:off x="-51480" y="3041280"/>
            <a:ext cx="5862960" cy="102240"/>
          </a:xfrm>
          <a:custGeom>
            <a:avLst/>
            <a:gdLst>
              <a:gd name="textAreaLeft" fmla="*/ 0 w 5862960"/>
              <a:gd name="textAreaRight" fmla="*/ 5863320 w 5862960"/>
              <a:gd name="textAreaTop" fmla="*/ 0 h 102240"/>
              <a:gd name="textAreaBottom" fmla="*/ 102600 h 102240"/>
            </a:gdLst>
            <a:ahLst/>
            <a:cxnLst/>
            <a:rect l="textAreaLeft" t="textAreaTop" r="textAreaRight" b="textAreaBottom"/>
            <a:pathLst>
              <a:path w="5862828" h="102108">
                <a:moveTo>
                  <a:pt x="0" y="0"/>
                </a:moveTo>
                <a:lnTo>
                  <a:pt x="5862828" y="0"/>
                </a:lnTo>
                <a:lnTo>
                  <a:pt x="5862828" y="102108"/>
                </a:lnTo>
                <a:lnTo>
                  <a:pt x="0" y="102108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lang="en-GB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TextBox 14"/>
          <p:cNvSpPr txBox="1"/>
          <p:nvPr/>
        </p:nvSpPr>
        <p:spPr>
          <a:xfrm>
            <a:off x="498960" y="115920"/>
            <a:ext cx="816120" cy="255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p>
            <a:pPr>
              <a:lnSpc>
                <a:spcPts val="2010"/>
              </a:lnSpc>
            </a:pPr>
            <a:r>
              <a:rPr lang="en-US" sz="1430" b="0" u="none" strike="noStrike">
                <a:solidFill>
                  <a:srgbClr val="E8601C"/>
                </a:solidFill>
                <a:effectLst/>
                <a:uFillTx/>
                <a:latin typeface="Calibri"/>
                <a:ea typeface="Open Sans"/>
              </a:rPr>
              <a:t>Slide</a:t>
            </a:r>
            <a:r>
              <a:rPr lang="en-US" sz="143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Open Sans"/>
              </a:rPr>
              <a:t> </a:t>
            </a:r>
            <a:r>
              <a:rPr lang="en-US" sz="1430" b="0" u="none" strike="noStrike">
                <a:solidFill>
                  <a:srgbClr val="E8601C"/>
                </a:solidFill>
                <a:effectLst/>
                <a:uFillTx/>
                <a:latin typeface="Calibri"/>
                <a:ea typeface="Open Sans"/>
              </a:rPr>
              <a:t>title</a:t>
            </a:r>
            <a:endParaRPr lang="en-GB" sz="143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TextBox 15"/>
          <p:cNvSpPr txBox="1"/>
          <p:nvPr/>
        </p:nvSpPr>
        <p:spPr>
          <a:xfrm>
            <a:off x="360000" y="1898280"/>
            <a:ext cx="765720" cy="194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p>
            <a:pPr>
              <a:lnSpc>
                <a:spcPts val="1525"/>
              </a:lnSpc>
            </a:pPr>
            <a:r>
              <a:rPr lang="en-US" sz="1090" b="0" u="none" spc="-3" strike="noStrike">
                <a:solidFill>
                  <a:srgbClr val="000000"/>
                </a:solidFill>
                <a:effectLst/>
                <a:uFillTx/>
                <a:latin typeface="Calibri"/>
                <a:ea typeface="IBM Plex Sans Condensed"/>
              </a:rPr>
              <a:t>Your content</a:t>
            </a:r>
            <a:endParaRPr lang="en-GB" sz="10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TextBox 16"/>
          <p:cNvSpPr txBox="1"/>
          <p:nvPr/>
        </p:nvSpPr>
        <p:spPr>
          <a:xfrm>
            <a:off x="637200" y="2098800"/>
            <a:ext cx="383040" cy="420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p>
            <a:pPr algn="just">
              <a:lnSpc>
                <a:spcPts val="1655"/>
              </a:lnSpc>
            </a:pPr>
            <a:r>
              <a:rPr lang="en-US" sz="1090" b="0" u="none" spc="-3" strike="noStrike">
                <a:solidFill>
                  <a:srgbClr val="000000"/>
                </a:solidFill>
                <a:effectLst/>
                <a:uFillTx/>
                <a:latin typeface="Calibri"/>
                <a:ea typeface="IBM Plex Sans Condensed"/>
              </a:rPr>
              <a:t>Item 1 Item 2</a:t>
            </a:r>
            <a:endParaRPr lang="en-GB" sz="10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TextBox 17"/>
          <p:cNvSpPr txBox="1"/>
          <p:nvPr/>
        </p:nvSpPr>
        <p:spPr>
          <a:xfrm>
            <a:off x="498600" y="2118600"/>
            <a:ext cx="70560" cy="631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p>
            <a:pPr algn="just">
              <a:lnSpc>
                <a:spcPts val="1655"/>
              </a:lnSpc>
            </a:pPr>
            <a:r>
              <a:rPr lang="en-US" sz="1090" b="0" u="none" spc="113" strike="noStrike">
                <a:solidFill>
                  <a:srgbClr val="E8601C"/>
                </a:solidFill>
                <a:effectLst/>
                <a:uFillTx/>
                <a:latin typeface="Calibri"/>
                <a:ea typeface="IBM Plex Sans"/>
              </a:rPr>
              <a:t>• •</a:t>
            </a:r>
            <a:endParaRPr lang="en-GB" sz="10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TextBox 20"/>
          <p:cNvSpPr txBox="1"/>
          <p:nvPr/>
        </p:nvSpPr>
        <p:spPr>
          <a:xfrm>
            <a:off x="5610960" y="3070800"/>
            <a:ext cx="85320" cy="213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p>
            <a:pPr>
              <a:lnSpc>
                <a:spcPts val="1675"/>
              </a:lnSpc>
            </a:pPr>
            <a:r>
              <a:rPr lang="en-US" sz="1200" b="0" u="none" strike="noStrike">
                <a:solidFill>
                  <a:srgbClr val="E8601C"/>
                </a:solidFill>
                <a:effectLst/>
                <a:uFillTx/>
                <a:latin typeface="Calibri"/>
                <a:ea typeface="Open Sans"/>
              </a:rPr>
              <a:t>5</a:t>
            </a:r>
            <a:endParaRPr lang="en-GB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TextBox 18"/>
          <p:cNvSpPr txBox="1"/>
          <p:nvPr/>
        </p:nvSpPr>
        <p:spPr>
          <a:xfrm>
            <a:off x="56880" y="3119760"/>
            <a:ext cx="1371960" cy="106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p>
            <a:pPr>
              <a:lnSpc>
                <a:spcPts val="836"/>
              </a:lnSpc>
            </a:pPr>
            <a:r>
              <a:rPr lang="en-US" sz="600" b="0" u="none" spc="-11" strike="noStrike">
                <a:solidFill>
                  <a:srgbClr val="333333"/>
                </a:solidFill>
                <a:effectLst/>
                <a:uFillTx/>
                <a:latin typeface="Calibri"/>
                <a:ea typeface="Open Sans"/>
              </a:rPr>
              <a:t>Presenter</a:t>
            </a:r>
            <a:r>
              <a:rPr lang="en-US" sz="600" b="0" u="none" spc="-11" strike="noStrike">
                <a:solidFill>
                  <a:srgbClr val="000000"/>
                </a:solidFill>
                <a:effectLst/>
                <a:uFillTx/>
                <a:latin typeface="Calibri"/>
                <a:ea typeface="Open Sans"/>
              </a:rPr>
              <a:t> </a:t>
            </a:r>
            <a:r>
              <a:rPr lang="en-US" sz="600" b="0" u="none" spc="-11" strike="noStrike">
                <a:solidFill>
                  <a:srgbClr val="333333"/>
                </a:solidFill>
                <a:effectLst/>
                <a:uFillTx/>
                <a:latin typeface="Calibri"/>
                <a:ea typeface="Open Sans"/>
              </a:rPr>
              <a:t>Name</a:t>
            </a:r>
            <a:endParaRPr lang="en-GB" sz="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TextBox 19"/>
          <p:cNvSpPr txBox="1"/>
          <p:nvPr/>
        </p:nvSpPr>
        <p:spPr>
          <a:xfrm>
            <a:off x="1626840" y="3118320"/>
            <a:ext cx="2556360" cy="106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p>
            <a:pPr>
              <a:lnSpc>
                <a:spcPts val="836"/>
              </a:lnSpc>
            </a:pPr>
            <a:r>
              <a:rPr lang="en-US" sz="600" b="0" u="none" spc="-11" strike="noStrike">
                <a:solidFill>
                  <a:srgbClr val="E8601C"/>
                </a:solidFill>
                <a:effectLst/>
                <a:uFillTx/>
                <a:latin typeface="Calibri"/>
                <a:ea typeface="Open Sans"/>
              </a:rPr>
              <a:t>ICCSA</a:t>
            </a:r>
            <a:r>
              <a:rPr lang="en-US" sz="600" b="0" u="none" spc="-11" strike="noStrike">
                <a:solidFill>
                  <a:srgbClr val="000000"/>
                </a:solidFill>
                <a:effectLst/>
                <a:uFillTx/>
                <a:latin typeface="Calibri"/>
                <a:ea typeface="Open Sans"/>
              </a:rPr>
              <a:t> </a:t>
            </a:r>
            <a:r>
              <a:rPr lang="en-US" sz="600" b="0" u="none" spc="-11" strike="noStrike">
                <a:solidFill>
                  <a:srgbClr val="E8601C"/>
                </a:solidFill>
                <a:effectLst/>
                <a:uFillTx/>
                <a:latin typeface="Calibri"/>
                <a:ea typeface="Open Sans"/>
              </a:rPr>
              <a:t>2026</a:t>
            </a:r>
            <a:r>
              <a:rPr lang="en-US" sz="600" b="0" u="none" spc="-11" strike="noStrike">
                <a:solidFill>
                  <a:srgbClr val="000000"/>
                </a:solidFill>
                <a:effectLst/>
                <a:uFillTx/>
                <a:latin typeface="Calibri"/>
                <a:ea typeface="Open Sans"/>
              </a:rPr>
              <a:t> </a:t>
            </a:r>
            <a:r>
              <a:rPr lang="en-US" sz="600" b="0" u="none" spc="-11" strike="noStrike">
                <a:solidFill>
                  <a:srgbClr val="E8601C"/>
                </a:solidFill>
                <a:effectLst/>
                <a:uFillTx/>
                <a:latin typeface="Calibri"/>
                <a:ea typeface="Open Sans"/>
              </a:rPr>
              <a:t>University</a:t>
            </a:r>
            <a:r>
              <a:rPr lang="en-US" sz="600" b="0" u="none" spc="-11" strike="noStrike">
                <a:solidFill>
                  <a:srgbClr val="000000"/>
                </a:solidFill>
                <a:effectLst/>
                <a:uFillTx/>
                <a:latin typeface="Calibri"/>
                <a:ea typeface="Open Sans"/>
              </a:rPr>
              <a:t> </a:t>
            </a:r>
            <a:r>
              <a:rPr lang="en-US" sz="600" b="0" u="none" spc="-11" strike="noStrike">
                <a:solidFill>
                  <a:srgbClr val="E8601C"/>
                </a:solidFill>
                <a:effectLst/>
                <a:uFillTx/>
                <a:latin typeface="Calibri"/>
                <a:ea typeface="Open Sans"/>
              </a:rPr>
              <a:t>of</a:t>
            </a:r>
            <a:r>
              <a:rPr lang="en-US" sz="600" b="0" u="none" spc="-11" strike="noStrike">
                <a:solidFill>
                  <a:srgbClr val="000000"/>
                </a:solidFill>
                <a:effectLst/>
                <a:uFillTx/>
                <a:latin typeface="Calibri"/>
                <a:ea typeface="Open Sans"/>
              </a:rPr>
              <a:t> </a:t>
            </a:r>
            <a:r>
              <a:rPr lang="en-US" sz="600" b="0" u="none" spc="-11" strike="noStrike">
                <a:solidFill>
                  <a:srgbClr val="E8601C"/>
                </a:solidFill>
                <a:effectLst/>
                <a:uFillTx/>
                <a:latin typeface="Calibri"/>
                <a:ea typeface="Open Sans"/>
              </a:rPr>
              <a:t>Minho,</a:t>
            </a:r>
            <a:r>
              <a:rPr lang="en-US" sz="600" b="0" u="none" spc="-11" strike="noStrike">
                <a:solidFill>
                  <a:srgbClr val="000000"/>
                </a:solidFill>
                <a:effectLst/>
                <a:uFillTx/>
                <a:latin typeface="Calibri"/>
                <a:ea typeface="Open Sans"/>
              </a:rPr>
              <a:t> </a:t>
            </a:r>
            <a:r>
              <a:rPr lang="en-US" sz="600" b="0" u="none" spc="-11" strike="noStrike">
                <a:solidFill>
                  <a:srgbClr val="E8601C"/>
                </a:solidFill>
                <a:effectLst/>
                <a:uFillTx/>
                <a:latin typeface="Calibri"/>
                <a:ea typeface="Open Sans"/>
              </a:rPr>
              <a:t>Braga,</a:t>
            </a:r>
            <a:r>
              <a:rPr lang="en-US" sz="600" b="0" u="none" spc="-11" strike="noStrike">
                <a:solidFill>
                  <a:srgbClr val="000000"/>
                </a:solidFill>
                <a:effectLst/>
                <a:uFillTx/>
                <a:latin typeface="Calibri"/>
                <a:ea typeface="Open Sans"/>
              </a:rPr>
              <a:t> </a:t>
            </a:r>
            <a:r>
              <a:rPr lang="en-US" sz="600" b="0" u="none" spc="-11" strike="noStrike">
                <a:solidFill>
                  <a:srgbClr val="E8601C"/>
                </a:solidFill>
                <a:effectLst/>
                <a:uFillTx/>
                <a:latin typeface="Calibri"/>
                <a:ea typeface="Open Sans"/>
              </a:rPr>
              <a:t>Portugal,</a:t>
            </a:r>
            <a:r>
              <a:rPr lang="en-US" sz="600" b="0" u="none" spc="-11" strike="noStrike">
                <a:solidFill>
                  <a:srgbClr val="000000"/>
                </a:solidFill>
                <a:effectLst/>
                <a:uFillTx/>
                <a:latin typeface="Calibri"/>
                <a:ea typeface="Open Sans"/>
              </a:rPr>
              <a:t> June 30 – July 3, 2026</a:t>
            </a:r>
            <a:endParaRPr lang="en-GB" sz="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LibreOffice/26.2.3.2$Linux_X86_64 LibreOffice_project/70e089b17412e4cb7773e41413306b17a2328c34</Application>
  <AppVersion>15.0000</AppVersion>
  <Words>181</Words>
  <Paragraphs>47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  <dc:creator/>
  <dc:description/>
  <dc:language>en-GB</dc:language>
  <cp:lastModifiedBy>Chiara Garau</cp:lastModifiedBy>
  <dcterms:modified xsi:type="dcterms:W3CDTF">2026-06-09T16:21:48Z</dcterms:modified>
  <cp:revision>3</cp:revision>
  <dc:subject/>
  <dc:title>Presentazione uguale al PDF editabile</dc:title>
</cp:coreProperties>
</file>